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2" r:id="rId1"/>
    <p:sldMasterId id="2147483686" r:id="rId2"/>
    <p:sldMasterId id="2147483736" r:id="rId3"/>
    <p:sldMasterId id="2147483787" r:id="rId4"/>
    <p:sldMasterId id="2147483801" r:id="rId5"/>
    <p:sldMasterId id="2147483813" r:id="rId6"/>
  </p:sldMasterIdLst>
  <p:notesMasterIdLst>
    <p:notesMasterId r:id="rId50"/>
  </p:notesMasterIdLst>
  <p:sldIdLst>
    <p:sldId id="498" r:id="rId7"/>
    <p:sldId id="1124" r:id="rId8"/>
    <p:sldId id="304" r:id="rId9"/>
    <p:sldId id="1126" r:id="rId10"/>
    <p:sldId id="1146" r:id="rId11"/>
    <p:sldId id="1127" r:id="rId12"/>
    <p:sldId id="1155" r:id="rId13"/>
    <p:sldId id="1128" r:id="rId14"/>
    <p:sldId id="1145" r:id="rId15"/>
    <p:sldId id="1132" r:id="rId16"/>
    <p:sldId id="1163" r:id="rId17"/>
    <p:sldId id="1164" r:id="rId18"/>
    <p:sldId id="1165" r:id="rId19"/>
    <p:sldId id="1129" r:id="rId20"/>
    <p:sldId id="1134" r:id="rId21"/>
    <p:sldId id="1166" r:id="rId22"/>
    <p:sldId id="1167" r:id="rId23"/>
    <p:sldId id="1131" r:id="rId24"/>
    <p:sldId id="1148" r:id="rId25"/>
    <p:sldId id="1133" r:id="rId26"/>
    <p:sldId id="279" r:id="rId27"/>
    <p:sldId id="1142" r:id="rId28"/>
    <p:sldId id="1143" r:id="rId29"/>
    <p:sldId id="1144" r:id="rId30"/>
    <p:sldId id="1147" r:id="rId31"/>
    <p:sldId id="280" r:id="rId32"/>
    <p:sldId id="1168" r:id="rId33"/>
    <p:sldId id="1149" r:id="rId34"/>
    <p:sldId id="1158" r:id="rId35"/>
    <p:sldId id="1159" r:id="rId36"/>
    <p:sldId id="1161" r:id="rId37"/>
    <p:sldId id="1162" r:id="rId38"/>
    <p:sldId id="1135" r:id="rId39"/>
    <p:sldId id="1136" r:id="rId40"/>
    <p:sldId id="1137" r:id="rId41"/>
    <p:sldId id="1138" r:id="rId42"/>
    <p:sldId id="1139" r:id="rId43"/>
    <p:sldId id="1150" r:id="rId44"/>
    <p:sldId id="1151" r:id="rId45"/>
    <p:sldId id="1153" r:id="rId46"/>
    <p:sldId id="309" r:id="rId47"/>
    <p:sldId id="1156" r:id="rId48"/>
    <p:sldId id="1125" r:id="rId49"/>
  </p:sldIdLst>
  <p:sldSz cx="17340263" cy="9753600"/>
  <p:notesSz cx="6858000" cy="9144000"/>
  <p:defaultTextStyle>
    <a:lvl1pPr algn="ctr" defTabSz="584200">
      <a:defRPr sz="3600">
        <a:solidFill>
          <a:srgbClr val="606060"/>
        </a:solidFill>
        <a:latin typeface="Gill Sans"/>
        <a:ea typeface="Gill Sans"/>
        <a:cs typeface="Gill Sans"/>
        <a:sym typeface="Gill Sans"/>
      </a:defRPr>
    </a:lvl1pPr>
    <a:lvl2pPr indent="228600" algn="ctr" defTabSz="584200">
      <a:defRPr sz="3600">
        <a:solidFill>
          <a:srgbClr val="606060"/>
        </a:solidFill>
        <a:latin typeface="Gill Sans"/>
        <a:ea typeface="Gill Sans"/>
        <a:cs typeface="Gill Sans"/>
        <a:sym typeface="Gill Sans"/>
      </a:defRPr>
    </a:lvl2pPr>
    <a:lvl3pPr indent="457200" algn="ctr" defTabSz="584200">
      <a:defRPr sz="3600">
        <a:solidFill>
          <a:srgbClr val="606060"/>
        </a:solidFill>
        <a:latin typeface="Gill Sans"/>
        <a:ea typeface="Gill Sans"/>
        <a:cs typeface="Gill Sans"/>
        <a:sym typeface="Gill Sans"/>
      </a:defRPr>
    </a:lvl3pPr>
    <a:lvl4pPr indent="685800" algn="ctr" defTabSz="584200">
      <a:defRPr sz="3600">
        <a:solidFill>
          <a:srgbClr val="606060"/>
        </a:solidFill>
        <a:latin typeface="Gill Sans"/>
        <a:ea typeface="Gill Sans"/>
        <a:cs typeface="Gill Sans"/>
        <a:sym typeface="Gill Sans"/>
      </a:defRPr>
    </a:lvl4pPr>
    <a:lvl5pPr indent="914400" algn="ctr" defTabSz="584200">
      <a:defRPr sz="3600">
        <a:solidFill>
          <a:srgbClr val="606060"/>
        </a:solidFill>
        <a:latin typeface="Gill Sans"/>
        <a:ea typeface="Gill Sans"/>
        <a:cs typeface="Gill Sans"/>
        <a:sym typeface="Gill Sans"/>
      </a:defRPr>
    </a:lvl5pPr>
    <a:lvl6pPr indent="1143000" algn="ctr" defTabSz="584200">
      <a:defRPr sz="3600">
        <a:solidFill>
          <a:srgbClr val="606060"/>
        </a:solidFill>
        <a:latin typeface="Gill Sans"/>
        <a:ea typeface="Gill Sans"/>
        <a:cs typeface="Gill Sans"/>
        <a:sym typeface="Gill Sans"/>
      </a:defRPr>
    </a:lvl6pPr>
    <a:lvl7pPr indent="1371600" algn="ctr" defTabSz="584200">
      <a:defRPr sz="3600">
        <a:solidFill>
          <a:srgbClr val="606060"/>
        </a:solidFill>
        <a:latin typeface="Gill Sans"/>
        <a:ea typeface="Gill Sans"/>
        <a:cs typeface="Gill Sans"/>
        <a:sym typeface="Gill Sans"/>
      </a:defRPr>
    </a:lvl7pPr>
    <a:lvl8pPr indent="1600200" algn="ctr" defTabSz="584200">
      <a:defRPr sz="3600">
        <a:solidFill>
          <a:srgbClr val="606060"/>
        </a:solidFill>
        <a:latin typeface="Gill Sans"/>
        <a:ea typeface="Gill Sans"/>
        <a:cs typeface="Gill Sans"/>
        <a:sym typeface="Gill Sans"/>
      </a:defRPr>
    </a:lvl8pPr>
    <a:lvl9pPr indent="1828800" algn="ctr" defTabSz="584200">
      <a:defRPr sz="3600">
        <a:solidFill>
          <a:srgbClr val="606060"/>
        </a:solidFill>
        <a:latin typeface="Gill Sans"/>
        <a:ea typeface="Gill Sans"/>
        <a:cs typeface="Gill Sans"/>
        <a:sym typeface="Gill Sans"/>
      </a:defRPr>
    </a:lvl9pPr>
  </p:defaultTextStyle>
  <p:extLst>
    <p:ext uri="{EFAFB233-063F-42B5-8137-9DF3F51BA10A}">
      <p15:sldGuideLst xmlns:p15="http://schemas.microsoft.com/office/powerpoint/2012/main">
        <p15:guide id="1" orient="horz" pos="3072" userDrawn="1">
          <p15:clr>
            <a:srgbClr val="A4A3A4"/>
          </p15:clr>
        </p15:guide>
        <p15:guide id="2" pos="546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002048"/>
    <a:srgbClr val="178CCB"/>
    <a:srgbClr val="00B0F0"/>
    <a:srgbClr val="8ECEF2"/>
    <a:srgbClr val="000000"/>
    <a:srgbClr val="44AFEA"/>
    <a:srgbClr val="FFFFFF"/>
    <a:srgbClr val="FF43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noFill/>
              <a:miter lim="400000"/>
            </a:ln>
          </a:insideV>
        </a:tcBdr>
        <a:fill>
          <a:noFill/>
        </a:fill>
      </a:tcStyle>
    </a:wholeTbl>
    <a:band2H>
      <a:tcTxStyle/>
      <a:tcStyle>
        <a:tcBdr/>
        <a:fill>
          <a:solidFill>
            <a:srgbClr val="E7E3D2">
              <a:alpha val="50000"/>
            </a:srgbClr>
          </a:solidFill>
        </a:fill>
      </a:tcStyle>
    </a:band2H>
    <a:firstCol>
      <a:tcTxStyle b="off" i="off">
        <a:font>
          <a:latin typeface="Gill Sans"/>
          <a:ea typeface="Gill Sans"/>
          <a:cs typeface="Gill Sans"/>
        </a:font>
        <a:srgbClr val="FFFFFF"/>
      </a:tcTxStyle>
      <a:tcStyle>
        <a:tcBdr>
          <a:left>
            <a:ln w="12700" cap="flat">
              <a:noFill/>
              <a:miter lim="400000"/>
            </a:ln>
          </a:left>
          <a:right>
            <a:ln w="12700" cap="flat">
              <a:solidFill>
                <a:srgbClr val="FDF6DA"/>
              </a:solidFill>
              <a:prstDash val="solid"/>
              <a:miter lim="400000"/>
            </a:ln>
          </a:right>
          <a:top>
            <a:ln w="12700" cap="flat">
              <a:solidFill>
                <a:srgbClr val="FDF6DA"/>
              </a:solidFill>
              <a:prstDash val="solid"/>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A5C69B"/>
          </a:solidFill>
        </a:fill>
      </a:tcStyle>
    </a:firstCol>
    <a:lastRow>
      <a:tcTxStyle b="off" i="off">
        <a:font>
          <a:latin typeface="Gill Sans"/>
          <a:ea typeface="Gill Sans"/>
          <a:cs typeface="Gill Sans"/>
        </a:font>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noFill/>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7C9D69"/>
          </a:solidFill>
        </a:fill>
      </a:tcStyle>
    </a:firstRow>
  </a:tblStyle>
  <a:tblStyle styleId="{C7B018BB-80A7-4F77-B60F-C8B233D01FF8}" styleName="">
    <a:tblBg/>
    <a:wholeTbl>
      <a:tcTxStyle b="off" i="off">
        <a:font>
          <a:latin typeface="Gill Sans"/>
          <a:ea typeface="Gill Sans"/>
          <a:cs typeface="Gill Sans"/>
        </a:font>
        <a:srgbClr val="606060"/>
      </a:tcTxStyle>
      <a:tcStyle>
        <a:tcBdr>
          <a:left>
            <a:ln w="12700" cap="flat">
              <a:solidFill>
                <a:srgbClr val="BDBBB3"/>
              </a:solidFill>
              <a:prstDash val="solid"/>
              <a:miter lim="400000"/>
            </a:ln>
          </a:left>
          <a:right>
            <a:ln w="12700" cap="flat">
              <a:solidFill>
                <a:srgbClr val="BDBBB3"/>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BDBBB3"/>
              </a:solidFill>
              <a:prstDash val="solid"/>
              <a:miter lim="400000"/>
            </a:ln>
          </a:insideV>
        </a:tcBdr>
        <a:fill>
          <a:solidFill>
            <a:srgbClr val="E7E3D2"/>
          </a:solidFill>
        </a:fill>
      </a:tcStyle>
    </a:wholeTbl>
    <a:band2H>
      <a:tcTxStyle/>
      <a:tcStyle>
        <a:tcBdr/>
        <a:fill>
          <a:solidFill>
            <a:srgbClr val="F6F2E5"/>
          </a:solidFill>
        </a:fill>
      </a:tcStyle>
    </a:band2H>
    <a:firstCol>
      <a:tcTxStyle b="off" i="off">
        <a:font>
          <a:latin typeface="Gill Sans"/>
          <a:ea typeface="Gill Sans"/>
          <a:cs typeface="Gill Sans"/>
        </a:font>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ff" i="off">
        <a:font>
          <a:latin typeface="Gill Sans"/>
          <a:ea typeface="Gill Sans"/>
          <a:cs typeface="Gill Sans"/>
        </a:font>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ff" i="off">
        <a:font>
          <a:latin typeface="Gill Sans"/>
          <a:ea typeface="Gill Sans"/>
          <a:cs typeface="Gill Sans"/>
        </a:font>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tcStyle>
    </a:firstRow>
  </a:tblStyle>
  <a:tblStyle styleId="{EEE7283C-3CF3-47DC-8721-378D4A62B228}"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noFill/>
              <a:miter lim="400000"/>
            </a:ln>
          </a:insideV>
        </a:tcBdr>
        <a:fill>
          <a:solidFill>
            <a:srgbClr val="E6E3DA"/>
          </a:solidFill>
        </a:fill>
      </a:tcStyle>
    </a:wholeTbl>
    <a:band2H>
      <a:tcTxStyle/>
      <a:tcStyle>
        <a:tcBdr/>
        <a:fill>
          <a:solidFill>
            <a:srgbClr val="F9F5E8"/>
          </a:solidFill>
        </a:fill>
      </a:tcStyle>
    </a:band2H>
    <a:firstCol>
      <a:tcTxStyle b="off" i="off">
        <a:font>
          <a:latin typeface="Gill Sans"/>
          <a:ea typeface="Gill Sans"/>
          <a:cs typeface="Gill Sans"/>
        </a:font>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ff"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tcStyle>
    </a:lastRow>
    <a:firstRow>
      <a:tcTxStyle b="off"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tcStyle>
    </a:firstRow>
  </a:tblStyle>
  <a:tblStyle styleId="{CF821DB8-F4EB-4A41-A1BA-3FCAFE7338EE}" styleName="">
    <a:tblBg/>
    <a:wholeTbl>
      <a:tcTxStyle b="off" i="off">
        <a:font>
          <a:latin typeface="Gill Sans"/>
          <a:ea typeface="Gill Sans"/>
          <a:cs typeface="Gill Sans"/>
        </a:font>
        <a:srgbClr val="606060"/>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a:tcStyle>
        <a:tcBdr/>
        <a:fill>
          <a:solidFill>
            <a:srgbClr val="FFFBF1"/>
          </a:solidFill>
        </a:fill>
      </a:tcStyle>
    </a:band2H>
    <a:firstCol>
      <a:tcTxStyle b="off" i="off">
        <a:font>
          <a:latin typeface="Gill Sans"/>
          <a:ea typeface="Gill Sans"/>
          <a:cs typeface="Gill Sans"/>
        </a:font>
        <a:srgbClr val="606060"/>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ff"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tcStyle>
    </a:lastRow>
    <a:firstRow>
      <a:tcTxStyle b="off"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tcStyle>
    </a:firstRow>
  </a:tblStyle>
  <a:tblStyle styleId="{33BA23B1-9221-436E-865A-0063620EA4FD}" styleName="">
    <a:tblBg/>
    <a:wholeTbl>
      <a:tcTxStyle b="off" i="off">
        <a:font>
          <a:latin typeface="Gill Sans"/>
          <a:ea typeface="Gill Sans"/>
          <a:cs typeface="Gill Sans"/>
        </a:font>
        <a:srgbClr val="606060"/>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a:tcStyle>
        <a:tcBdr/>
        <a:fill>
          <a:solidFill>
            <a:srgbClr val="E9E7DC"/>
          </a:solidFill>
        </a:fill>
      </a:tcStyle>
    </a:band2H>
    <a:firstCol>
      <a:tcTxStyle b="off" i="off">
        <a:font>
          <a:latin typeface="Gill Sans"/>
          <a:ea typeface="Gill Sans"/>
          <a:cs typeface="Gill Sans"/>
        </a:font>
        <a:srgbClr val="60606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ff" i="off">
        <a:font>
          <a:latin typeface="Gill Sans"/>
          <a:ea typeface="Gill Sans"/>
          <a:cs typeface="Gill Sans"/>
        </a:font>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ff"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noFill/>
              <a:miter lim="400000"/>
            </a:ln>
          </a:insideV>
        </a:tcBdr>
        <a:fill>
          <a:solidFill>
            <a:srgbClr val="FDF9ED"/>
          </a:solidFill>
        </a:fill>
      </a:tcStyle>
    </a:wholeTbl>
    <a:band2H>
      <a:tcTxStyle/>
      <a:tcStyle>
        <a:tcBdr/>
        <a:fill>
          <a:solidFill>
            <a:srgbClr val="FFFFFF"/>
          </a:solidFill>
        </a:fill>
      </a:tcStyle>
    </a:band2H>
    <a:firstCol>
      <a:tcTxStyle b="off" i="off">
        <a:font>
          <a:latin typeface="Gill Sans"/>
          <a:ea typeface="Gill Sans"/>
          <a:cs typeface="Gill Sans"/>
        </a:font>
        <a:srgbClr val="606060"/>
      </a:tcTxStyle>
      <a:tcStyle>
        <a:tcBdr>
          <a:left>
            <a:ln w="25400" cap="flat">
              <a:solidFill>
                <a:srgbClr val="C6BB94"/>
              </a:solidFill>
              <a:prstDash val="solid"/>
              <a:miter lim="400000"/>
            </a:ln>
          </a:left>
          <a:right>
            <a:ln w="25400" cap="flat">
              <a:solidFill>
                <a:srgbClr val="C6BB94"/>
              </a:solidFill>
              <a:prstDash val="solid"/>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solidFill>
                <a:srgbClr val="DBD2B2"/>
              </a:solidFill>
              <a:prstDash val="solid"/>
              <a:miter lim="400000"/>
            </a:ln>
          </a:insideV>
        </a:tcBdr>
        <a:fill>
          <a:noFill/>
        </a:fill>
      </a:tcStyle>
    </a:firstCol>
    <a:lastRow>
      <a:tcTxStyle b="off" i="off">
        <a:font>
          <a:latin typeface="Gill Sans"/>
          <a:ea typeface="Gill Sans"/>
          <a:cs typeface="Gill Sans"/>
        </a:font>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lastRow>
    <a:firstRow>
      <a:tcTxStyle b="off" i="off">
        <a:font>
          <a:latin typeface="Gill Sans"/>
          <a:ea typeface="Gill Sans"/>
          <a:cs typeface="Gill Sans"/>
        </a:font>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39" d="100"/>
          <a:sy n="39" d="100"/>
        </p:scale>
        <p:origin x="941" y="667"/>
      </p:cViewPr>
      <p:guideLst>
        <p:guide orient="horz" pos="3072"/>
        <p:guide pos="546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4" name="Shape 54"/>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55" name="Shape 55"/>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428009038"/>
      </p:ext>
    </p:extLst>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t>Family-based treatment for anorexia nervosa</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E358F-98BE-4292-8175-5D357DD70F6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6325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be2a4d16e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be2a4d16e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88322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be2a4d16e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be2a4d16e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33881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be2a4d16e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be2a4d16e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71806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be2a4d16e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be2a4d16e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80385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be2a4d16e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be2a4d16e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61436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8bfcb6685f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8bfcb6685f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Think about your own relationship with food/body? How does this manifest in your behavior/what you model for your child? “I’m trying to be “good” so I wont eat that”, “Going to need to hit the gym to burn that meal off!” “Probably gained 5lbs eating that meal” “She really shouldn’t be wearing that outfit” (someone in larger body)</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be2a4d16e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be2a4d16e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19950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be2a4d16e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be2a4d16e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42601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be2a4d16e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be2a4d16e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28069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be2a4d16e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be2a4d16e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711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be2a4d16e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be2a4d16e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765266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530325341f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530325341f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be2a4d16e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be2a4d16e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943792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be2a4d16e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be2a4d16e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64824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be2a4d16e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be2a4d16e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60275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be2a4d16e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be2a4d16e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84988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be2a4d16e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be2a4d16e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26830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be2a4d16e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be2a4d16e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338038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be2a4d16e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be2a4d16e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309825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be2a4d16e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be2a4d16e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8568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be2a4d16e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be2a4d16e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67181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be2a4d16e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be2a4d16e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871871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be2a4d16e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be2a4d16e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31169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be2a4d16e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be2a4d16e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246471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be2a4d16e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be2a4d16e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922838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be2a4d16e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be2a4d16e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630193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be2a4d16e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be2a4d16e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259312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27484a715b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127484a715b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951048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27484a715b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127484a715b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317522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sym typeface="Gill Sans"/>
              </a:rPr>
              <a:t>Family-based treatment for anorexia nervosa</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E358F-98BE-4292-8175-5D357DD70F6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ill San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sym typeface="Gill Sans"/>
            </a:endParaRPr>
          </a:p>
        </p:txBody>
      </p:sp>
    </p:spTree>
    <p:extLst>
      <p:ext uri="{BB962C8B-B14F-4D97-AF65-F5344CB8AC3E}">
        <p14:creationId xmlns:p14="http://schemas.microsoft.com/office/powerpoint/2010/main" val="3151313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be2a4d16e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be2a4d16e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91981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be2a4d16e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be2a4d16e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38247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be2a4d16e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be2a4d16e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0548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be2a4d16e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be2a4d16e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46862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be2a4d16e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be2a4d16e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89098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be2a4d16e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be2a4d16e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867233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1">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99132" y="422500"/>
            <a:ext cx="16741134" cy="9331103"/>
          </a:xfrm>
          <a:prstGeom prst="rect">
            <a:avLst/>
          </a:prstGeom>
        </p:spPr>
      </p:pic>
      <p:sp>
        <p:nvSpPr>
          <p:cNvPr id="2" name="Rectangle 1"/>
          <p:cNvSpPr/>
          <p:nvPr userDrawn="1"/>
        </p:nvSpPr>
        <p:spPr bwMode="auto">
          <a:xfrm>
            <a:off x="953718" y="2"/>
            <a:ext cx="10746516" cy="8163014"/>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3035" b="1" dirty="0" err="1">
              <a:solidFill>
                <a:schemeClr val="tx1"/>
              </a:solidFill>
              <a:latin typeface="+mj-lt"/>
            </a:endParaRPr>
          </a:p>
        </p:txBody>
      </p:sp>
      <p:sp>
        <p:nvSpPr>
          <p:cNvPr id="10" name="Date Placeholder 4"/>
          <p:cNvSpPr>
            <a:spLocks noGrp="1"/>
          </p:cNvSpPr>
          <p:nvPr>
            <p:ph type="dt" sz="half" idx="2"/>
          </p:nvPr>
        </p:nvSpPr>
        <p:spPr>
          <a:xfrm>
            <a:off x="1490310" y="7337628"/>
            <a:ext cx="3651122" cy="339352"/>
          </a:xfrm>
          <a:prstGeom prst="rect">
            <a:avLst/>
          </a:prstGeom>
        </p:spPr>
        <p:txBody>
          <a:bodyPr vert="horz" wrap="square" lIns="91440" tIns="0" rIns="91440" bIns="0" rtlCol="0" anchor="b" anchorCtr="0">
            <a:noAutofit/>
          </a:bodyPr>
          <a:lstStyle>
            <a:lvl1pPr algn="l">
              <a:defRPr sz="2276" i="0">
                <a:solidFill>
                  <a:schemeClr val="bg1"/>
                </a:solidFill>
                <a:latin typeface="Arial" pitchFamily="34" charset="0"/>
                <a:cs typeface="Arial" pitchFamily="34" charset="0"/>
              </a:defRPr>
            </a:lvl1pPr>
          </a:lstStyle>
          <a:p>
            <a:endParaRPr lang="en-US" dirty="0"/>
          </a:p>
        </p:txBody>
      </p:sp>
      <p:sp>
        <p:nvSpPr>
          <p:cNvPr id="12" name="Text Placeholder 2"/>
          <p:cNvSpPr>
            <a:spLocks noGrp="1"/>
          </p:cNvSpPr>
          <p:nvPr>
            <p:ph type="body" sz="quarter" idx="10" hasCustomPrompt="1"/>
          </p:nvPr>
        </p:nvSpPr>
        <p:spPr>
          <a:xfrm>
            <a:off x="1487270" y="6362623"/>
            <a:ext cx="7948495" cy="809186"/>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3035" i="0" baseline="0" dirty="0" smtClean="0">
                <a:solidFill>
                  <a:schemeClr val="bg1"/>
                </a:solidFill>
                <a:cs typeface="Arial" pitchFamily="34" charset="0"/>
              </a:defRPr>
            </a:lvl1pPr>
            <a:lvl2pPr>
              <a:defRPr lang="en-US" sz="3414" dirty="0" smtClean="0">
                <a:latin typeface="+mn-lt"/>
              </a:defRPr>
            </a:lvl2pPr>
            <a:lvl3pPr>
              <a:defRPr lang="en-US" sz="3414" dirty="0" smtClean="0">
                <a:latin typeface="+mn-lt"/>
              </a:defRPr>
            </a:lvl3pPr>
            <a:lvl4pPr>
              <a:defRPr lang="en-US" sz="3414" dirty="0" smtClean="0">
                <a:latin typeface="+mn-lt"/>
              </a:defRPr>
            </a:lvl4pPr>
            <a:lvl5pPr>
              <a:defRPr lang="en-US" sz="3414"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1487267" y="2138830"/>
            <a:ext cx="9871864" cy="2487871"/>
          </a:xfrm>
        </p:spPr>
        <p:txBody>
          <a:bodyPr anchor="b">
            <a:noAutofit/>
          </a:bodyPr>
          <a:lstStyle>
            <a:lvl1pPr>
              <a:defRPr sz="6827"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1494118" y="4790047"/>
            <a:ext cx="9864688" cy="963736"/>
          </a:xfrm>
          <a:prstGeom prst="rect">
            <a:avLst/>
          </a:prstGeom>
        </p:spPr>
        <p:txBody>
          <a:bodyPr>
            <a:noAutofit/>
          </a:bodyPr>
          <a:lstStyle>
            <a:lvl1pPr marL="0" indent="0" algn="l">
              <a:lnSpc>
                <a:spcPct val="100000"/>
              </a:lnSpc>
              <a:buNone/>
              <a:defRPr sz="3035" i="0">
                <a:solidFill>
                  <a:schemeClr val="bg1"/>
                </a:solidFill>
                <a:latin typeface="+mj-lt"/>
              </a:defRPr>
            </a:lvl1pPr>
            <a:lvl2pPr marL="436506" indent="0">
              <a:lnSpc>
                <a:spcPct val="100000"/>
              </a:lnSpc>
              <a:buNone/>
              <a:defRPr i="1">
                <a:latin typeface="+mn-lt"/>
              </a:defRPr>
            </a:lvl2pPr>
            <a:lvl3pPr marL="978378" indent="0">
              <a:lnSpc>
                <a:spcPct val="100000"/>
              </a:lnSpc>
              <a:buNone/>
              <a:defRPr i="1">
                <a:latin typeface="+mn-lt"/>
              </a:defRPr>
            </a:lvl3pPr>
            <a:lvl4pPr marL="1517241" indent="0">
              <a:lnSpc>
                <a:spcPct val="100000"/>
              </a:lnSpc>
              <a:buNone/>
              <a:defRPr i="1">
                <a:latin typeface="+mn-lt"/>
              </a:defRPr>
            </a:lvl4pPr>
            <a:lvl5pPr marL="2059112"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A2C47A43-E5A8-DC44-86D1-D849B6B5438B}"/>
              </a:ext>
            </a:extLst>
          </p:cNvPr>
          <p:cNvPicPr>
            <a:picLocks noChangeAspect="1"/>
          </p:cNvPicPr>
          <p:nvPr userDrawn="1"/>
        </p:nvPicPr>
        <p:blipFill>
          <a:blip r:embed="rId3"/>
          <a:srcRect/>
          <a:stretch/>
        </p:blipFill>
        <p:spPr>
          <a:xfrm>
            <a:off x="1487269" y="422500"/>
            <a:ext cx="3193208" cy="1361273"/>
          </a:xfrm>
          <a:prstGeom prst="rect">
            <a:avLst/>
          </a:prstGeom>
        </p:spPr>
      </p:pic>
    </p:spTree>
    <p:extLst>
      <p:ext uri="{BB962C8B-B14F-4D97-AF65-F5344CB8AC3E}">
        <p14:creationId xmlns:p14="http://schemas.microsoft.com/office/powerpoint/2010/main" val="127305514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Slide-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860160" y="604448"/>
            <a:ext cx="15500003" cy="869616"/>
          </a:xfrm>
        </p:spPr>
        <p:txBody>
          <a:bodyPr anchor="b">
            <a:noAutofit/>
          </a:bodyPr>
          <a:lstStyle>
            <a:lvl1pPr>
              <a:defRPr sz="6827">
                <a:latin typeface="+mj-lt"/>
              </a:defRPr>
            </a:lvl1pPr>
          </a:lstStyle>
          <a:p>
            <a:r>
              <a:rPr lang="en-US" dirty="0"/>
              <a:t>Slide Title Here</a:t>
            </a:r>
          </a:p>
        </p:txBody>
      </p:sp>
      <p:sp>
        <p:nvSpPr>
          <p:cNvPr id="9" name="Text Placeholder 3"/>
          <p:cNvSpPr>
            <a:spLocks noGrp="1"/>
          </p:cNvSpPr>
          <p:nvPr>
            <p:ph type="body" sz="quarter" idx="15" hasCustomPrompt="1"/>
          </p:nvPr>
        </p:nvSpPr>
        <p:spPr>
          <a:xfrm>
            <a:off x="867017" y="1319337"/>
            <a:ext cx="15493145" cy="635063"/>
          </a:xfrm>
          <a:prstGeom prst="rect">
            <a:avLst/>
          </a:prstGeom>
        </p:spPr>
        <p:txBody>
          <a:bodyPr>
            <a:noAutofit/>
          </a:bodyPr>
          <a:lstStyle>
            <a:lvl1pPr marL="0" indent="0">
              <a:lnSpc>
                <a:spcPct val="100000"/>
              </a:lnSpc>
              <a:buNone/>
              <a:defRPr sz="3414" i="0">
                <a:latin typeface="+mn-lt"/>
              </a:defRPr>
            </a:lvl1pPr>
            <a:lvl2pPr marL="436506" indent="0">
              <a:lnSpc>
                <a:spcPct val="100000"/>
              </a:lnSpc>
              <a:buNone/>
              <a:defRPr i="1">
                <a:latin typeface="+mn-lt"/>
              </a:defRPr>
            </a:lvl2pPr>
            <a:lvl3pPr marL="978378" indent="0">
              <a:lnSpc>
                <a:spcPct val="100000"/>
              </a:lnSpc>
              <a:buNone/>
              <a:defRPr i="1">
                <a:latin typeface="+mn-lt"/>
              </a:defRPr>
            </a:lvl3pPr>
            <a:lvl4pPr marL="1517241" indent="0">
              <a:lnSpc>
                <a:spcPct val="100000"/>
              </a:lnSpc>
              <a:buNone/>
              <a:defRPr i="1">
                <a:latin typeface="+mn-lt"/>
              </a:defRPr>
            </a:lvl4pPr>
            <a:lvl5pPr marL="2059112" indent="0">
              <a:lnSpc>
                <a:spcPct val="100000"/>
              </a:lnSpc>
              <a:buNone/>
              <a:defRPr i="1">
                <a:latin typeface="+mn-lt"/>
              </a:defRPr>
            </a:lvl5pPr>
          </a:lstStyle>
          <a:p>
            <a:pPr lvl="0"/>
            <a:r>
              <a:rPr lang="en-US" dirty="0"/>
              <a:t>Optional Subhead here</a:t>
            </a:r>
          </a:p>
        </p:txBody>
      </p:sp>
      <p:sp>
        <p:nvSpPr>
          <p:cNvPr id="8" name="Text Placeholder 3"/>
          <p:cNvSpPr>
            <a:spLocks noGrp="1"/>
          </p:cNvSpPr>
          <p:nvPr>
            <p:ph idx="1"/>
          </p:nvPr>
        </p:nvSpPr>
        <p:spPr>
          <a:xfrm>
            <a:off x="871728" y="2657504"/>
            <a:ext cx="15431895" cy="5560026"/>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92931951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6" name="Chart Placeholder 2"/>
          <p:cNvSpPr>
            <a:spLocks noGrp="1"/>
          </p:cNvSpPr>
          <p:nvPr>
            <p:ph type="chart" sz="quarter" idx="14"/>
          </p:nvPr>
        </p:nvSpPr>
        <p:spPr>
          <a:xfrm>
            <a:off x="508908" y="668346"/>
            <a:ext cx="16284765" cy="7533629"/>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60731360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860160" y="604448"/>
            <a:ext cx="15500003" cy="869616"/>
          </a:xfrm>
        </p:spPr>
        <p:txBody>
          <a:bodyPr anchor="b">
            <a:noAutofit/>
          </a:bodyPr>
          <a:lstStyle>
            <a:lvl1pPr>
              <a:defRPr sz="6827">
                <a:latin typeface="+mj-lt"/>
              </a:defRPr>
            </a:lvl1pPr>
          </a:lstStyle>
          <a:p>
            <a:r>
              <a:rPr lang="en-US" dirty="0"/>
              <a:t>Slide Title Here</a:t>
            </a:r>
          </a:p>
        </p:txBody>
      </p:sp>
      <p:sp>
        <p:nvSpPr>
          <p:cNvPr id="12" name="Text Placeholder 3"/>
          <p:cNvSpPr>
            <a:spLocks noGrp="1"/>
          </p:cNvSpPr>
          <p:nvPr>
            <p:ph type="body" sz="quarter" idx="15" hasCustomPrompt="1"/>
          </p:nvPr>
        </p:nvSpPr>
        <p:spPr>
          <a:xfrm>
            <a:off x="867017" y="1319337"/>
            <a:ext cx="15493145" cy="635063"/>
          </a:xfrm>
          <a:prstGeom prst="rect">
            <a:avLst/>
          </a:prstGeom>
        </p:spPr>
        <p:txBody>
          <a:bodyPr>
            <a:noAutofit/>
          </a:bodyPr>
          <a:lstStyle>
            <a:lvl1pPr marL="0" indent="0">
              <a:lnSpc>
                <a:spcPct val="100000"/>
              </a:lnSpc>
              <a:buNone/>
              <a:defRPr sz="3414" i="0">
                <a:latin typeface="+mn-lt"/>
              </a:defRPr>
            </a:lvl1pPr>
            <a:lvl2pPr marL="436506" indent="0">
              <a:lnSpc>
                <a:spcPct val="100000"/>
              </a:lnSpc>
              <a:buNone/>
              <a:defRPr i="1">
                <a:latin typeface="+mn-lt"/>
              </a:defRPr>
            </a:lvl2pPr>
            <a:lvl3pPr marL="978378" indent="0">
              <a:lnSpc>
                <a:spcPct val="100000"/>
              </a:lnSpc>
              <a:buNone/>
              <a:defRPr i="1">
                <a:latin typeface="+mn-lt"/>
              </a:defRPr>
            </a:lvl3pPr>
            <a:lvl4pPr marL="1517241" indent="0">
              <a:lnSpc>
                <a:spcPct val="100000"/>
              </a:lnSpc>
              <a:buNone/>
              <a:defRPr i="1">
                <a:latin typeface="+mn-lt"/>
              </a:defRPr>
            </a:lvl4pPr>
            <a:lvl5pPr marL="2059112"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866494" y="2694156"/>
            <a:ext cx="7257044" cy="541029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9084270" y="2694156"/>
            <a:ext cx="7257044" cy="541029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6299696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829851" y="2714049"/>
            <a:ext cx="15605711" cy="3995678"/>
          </a:xfrm>
          <a:prstGeom prst="rect">
            <a:avLst/>
          </a:prstGeom>
        </p:spPr>
        <p:txBody>
          <a:bodyPr anchor="ctr" anchorCtr="0">
            <a:normAutofit/>
          </a:bodyPr>
          <a:lstStyle>
            <a:lvl1pPr marL="0" indent="0">
              <a:lnSpc>
                <a:spcPct val="100000"/>
              </a:lnSpc>
              <a:buNone/>
              <a:defRPr sz="5310" i="0" baseline="0">
                <a:latin typeface="+mj-lt"/>
              </a:defRPr>
            </a:lvl1pPr>
            <a:lvl2pPr marL="436506" indent="0">
              <a:buNone/>
              <a:defRPr>
                <a:latin typeface="+mn-lt"/>
              </a:defRPr>
            </a:lvl2pPr>
            <a:lvl3pPr marL="978378" indent="0">
              <a:buNone/>
              <a:defRPr>
                <a:latin typeface="+mn-lt"/>
              </a:defRPr>
            </a:lvl3pPr>
            <a:lvl4pPr marL="1517241" indent="0">
              <a:buNone/>
              <a:defRPr>
                <a:latin typeface="+mn-lt"/>
              </a:defRPr>
            </a:lvl4pPr>
            <a:lvl5pPr marL="2059112"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848949" y="7010285"/>
            <a:ext cx="12352772" cy="816220"/>
          </a:xfrm>
          <a:prstGeom prst="rect">
            <a:avLst/>
          </a:prstGeom>
        </p:spPr>
        <p:txBody>
          <a:bodyPr>
            <a:normAutofit/>
          </a:bodyPr>
          <a:lstStyle>
            <a:lvl1pPr marL="0" indent="0">
              <a:lnSpc>
                <a:spcPct val="100000"/>
              </a:lnSpc>
              <a:buNone/>
              <a:defRPr sz="3414" b="1">
                <a:solidFill>
                  <a:schemeClr val="accent1"/>
                </a:solidFill>
                <a:latin typeface="+mn-lt"/>
              </a:defRPr>
            </a:lvl1pPr>
          </a:lstStyle>
          <a:p>
            <a:pPr lvl="0"/>
            <a:r>
              <a:rPr lang="en-US" dirty="0"/>
              <a:t>Author’s Name</a:t>
            </a:r>
          </a:p>
        </p:txBody>
      </p:sp>
      <p:sp>
        <p:nvSpPr>
          <p:cNvPr id="13" name="Rectangle 12"/>
          <p:cNvSpPr/>
          <p:nvPr userDrawn="1"/>
        </p:nvSpPr>
        <p:spPr bwMode="auto">
          <a:xfrm>
            <a:off x="942405" y="5"/>
            <a:ext cx="2035596" cy="22428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3035" b="1" dirty="0" err="1">
              <a:solidFill>
                <a:srgbClr val="90BD31"/>
              </a:solidFill>
              <a:latin typeface="+mj-lt"/>
            </a:endParaRPr>
          </a:p>
        </p:txBody>
      </p:sp>
      <p:sp>
        <p:nvSpPr>
          <p:cNvPr id="12" name="TextBox 11"/>
          <p:cNvSpPr txBox="1"/>
          <p:nvPr userDrawn="1"/>
        </p:nvSpPr>
        <p:spPr bwMode="auto">
          <a:xfrm>
            <a:off x="824215" y="-22"/>
            <a:ext cx="2261772" cy="4027128"/>
          </a:xfrm>
          <a:prstGeom prst="rect">
            <a:avLst/>
          </a:prstGeom>
          <a:noFill/>
          <a:ln w="19050" algn="ctr">
            <a:noFill/>
            <a:miter lim="800000"/>
            <a:headEnd/>
            <a:tailEnd/>
          </a:ln>
        </p:spPr>
        <p:txBody>
          <a:bodyPr wrap="square" lIns="0" tIns="0" rIns="0" bIns="0" rtlCol="0" anchor="ctr">
            <a:spAutoFit/>
          </a:bodyPr>
          <a:lstStyle/>
          <a:p>
            <a:pPr algn="ctr"/>
            <a:r>
              <a:rPr lang="en-US" sz="26169" b="1" i="0" dirty="0">
                <a:solidFill>
                  <a:schemeClr val="bg2"/>
                </a:solidFill>
                <a:latin typeface="+mn-lt"/>
              </a:rPr>
              <a:t>“</a:t>
            </a:r>
          </a:p>
        </p:txBody>
      </p:sp>
      <p:sp>
        <p:nvSpPr>
          <p:cNvPr id="11" name="Text Placeholder 13"/>
          <p:cNvSpPr>
            <a:spLocks noGrp="1"/>
          </p:cNvSpPr>
          <p:nvPr>
            <p:ph type="body" sz="quarter" idx="15" hasCustomPrompt="1"/>
          </p:nvPr>
        </p:nvSpPr>
        <p:spPr>
          <a:xfrm>
            <a:off x="848949" y="7549070"/>
            <a:ext cx="12352772" cy="836147"/>
          </a:xfrm>
          <a:prstGeom prst="rect">
            <a:avLst/>
          </a:prstGeom>
        </p:spPr>
        <p:txBody>
          <a:bodyPr>
            <a:normAutofit/>
          </a:bodyPr>
          <a:lstStyle>
            <a:lvl1pPr marL="0" indent="0">
              <a:lnSpc>
                <a:spcPts val="3792"/>
              </a:lnSpc>
              <a:buNone/>
              <a:defRPr sz="3414"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268439980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829851" y="2714049"/>
            <a:ext cx="15605711" cy="3995678"/>
          </a:xfrm>
          <a:prstGeom prst="rect">
            <a:avLst/>
          </a:prstGeom>
        </p:spPr>
        <p:txBody>
          <a:bodyPr anchor="ctr" anchorCtr="0">
            <a:normAutofit/>
          </a:bodyPr>
          <a:lstStyle>
            <a:lvl1pPr marL="0" indent="0">
              <a:lnSpc>
                <a:spcPct val="100000"/>
              </a:lnSpc>
              <a:buNone/>
              <a:defRPr sz="5310" i="0" baseline="0">
                <a:latin typeface="+mj-lt"/>
              </a:defRPr>
            </a:lvl1pPr>
            <a:lvl2pPr marL="436506" indent="0">
              <a:buNone/>
              <a:defRPr>
                <a:latin typeface="+mn-lt"/>
              </a:defRPr>
            </a:lvl2pPr>
            <a:lvl3pPr marL="978378" indent="0">
              <a:buNone/>
              <a:defRPr>
                <a:latin typeface="+mn-lt"/>
              </a:defRPr>
            </a:lvl3pPr>
            <a:lvl4pPr marL="1517241" indent="0">
              <a:buNone/>
              <a:defRPr>
                <a:latin typeface="+mn-lt"/>
              </a:defRPr>
            </a:lvl4pPr>
            <a:lvl5pPr marL="2059112"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942405" y="5"/>
            <a:ext cx="2035596" cy="2242852"/>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3035" b="1" dirty="0" err="1">
              <a:solidFill>
                <a:srgbClr val="90BD31"/>
              </a:solidFill>
              <a:latin typeface="+mj-lt"/>
            </a:endParaRPr>
          </a:p>
        </p:txBody>
      </p:sp>
      <p:sp>
        <p:nvSpPr>
          <p:cNvPr id="12" name="TextBox 11"/>
          <p:cNvSpPr txBox="1"/>
          <p:nvPr userDrawn="1"/>
        </p:nvSpPr>
        <p:spPr bwMode="auto">
          <a:xfrm>
            <a:off x="824215" y="-22"/>
            <a:ext cx="2261772" cy="4027128"/>
          </a:xfrm>
          <a:prstGeom prst="rect">
            <a:avLst/>
          </a:prstGeom>
          <a:noFill/>
          <a:ln w="19050" algn="ctr">
            <a:noFill/>
            <a:miter lim="800000"/>
            <a:headEnd/>
            <a:tailEnd/>
          </a:ln>
        </p:spPr>
        <p:txBody>
          <a:bodyPr wrap="square" lIns="0" tIns="0" rIns="0" bIns="0" rtlCol="0" anchor="ctr">
            <a:spAutoFit/>
          </a:bodyPr>
          <a:lstStyle/>
          <a:p>
            <a:pPr algn="ctr"/>
            <a:r>
              <a:rPr lang="en-US" sz="26169" b="1" i="0" dirty="0">
                <a:solidFill>
                  <a:schemeClr val="bg2"/>
                </a:solidFill>
                <a:latin typeface="+mn-lt"/>
              </a:rPr>
              <a:t>“</a:t>
            </a:r>
          </a:p>
        </p:txBody>
      </p:sp>
      <p:sp>
        <p:nvSpPr>
          <p:cNvPr id="10" name="Text Placeholder 13"/>
          <p:cNvSpPr>
            <a:spLocks noGrp="1"/>
          </p:cNvSpPr>
          <p:nvPr>
            <p:ph type="body" sz="quarter" idx="14" hasCustomPrompt="1"/>
          </p:nvPr>
        </p:nvSpPr>
        <p:spPr>
          <a:xfrm>
            <a:off x="848949" y="7010285"/>
            <a:ext cx="12352772" cy="816220"/>
          </a:xfrm>
          <a:prstGeom prst="rect">
            <a:avLst/>
          </a:prstGeom>
        </p:spPr>
        <p:txBody>
          <a:bodyPr>
            <a:normAutofit/>
          </a:bodyPr>
          <a:lstStyle>
            <a:lvl1pPr marL="0" indent="0">
              <a:lnSpc>
                <a:spcPct val="100000"/>
              </a:lnSpc>
              <a:buNone/>
              <a:defRPr sz="3414"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848949" y="7549070"/>
            <a:ext cx="12352772" cy="836147"/>
          </a:xfrm>
          <a:prstGeom prst="rect">
            <a:avLst/>
          </a:prstGeom>
        </p:spPr>
        <p:txBody>
          <a:bodyPr>
            <a:normAutofit/>
          </a:bodyPr>
          <a:lstStyle>
            <a:lvl1pPr marL="0" indent="0">
              <a:lnSpc>
                <a:spcPts val="3792"/>
              </a:lnSpc>
              <a:buNone/>
              <a:defRPr sz="3414"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17524237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829851" y="2714049"/>
            <a:ext cx="15605711" cy="3995678"/>
          </a:xfrm>
          <a:prstGeom prst="rect">
            <a:avLst/>
          </a:prstGeom>
        </p:spPr>
        <p:txBody>
          <a:bodyPr anchor="ctr" anchorCtr="0">
            <a:normAutofit/>
          </a:bodyPr>
          <a:lstStyle>
            <a:lvl1pPr marL="0" indent="0">
              <a:lnSpc>
                <a:spcPct val="100000"/>
              </a:lnSpc>
              <a:buNone/>
              <a:defRPr sz="5310" i="0" baseline="0">
                <a:latin typeface="+mj-lt"/>
              </a:defRPr>
            </a:lvl1pPr>
            <a:lvl2pPr marL="436506" indent="0">
              <a:buNone/>
              <a:defRPr>
                <a:latin typeface="+mn-lt"/>
              </a:defRPr>
            </a:lvl2pPr>
            <a:lvl3pPr marL="978378" indent="0">
              <a:buNone/>
              <a:defRPr>
                <a:latin typeface="+mn-lt"/>
              </a:defRPr>
            </a:lvl3pPr>
            <a:lvl4pPr marL="1517241" indent="0">
              <a:buNone/>
              <a:defRPr>
                <a:latin typeface="+mn-lt"/>
              </a:defRPr>
            </a:lvl4pPr>
            <a:lvl5pPr marL="2059112"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942405" y="5"/>
            <a:ext cx="2035596" cy="2242852"/>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3035" b="1" dirty="0" err="1">
              <a:solidFill>
                <a:srgbClr val="90BD31"/>
              </a:solidFill>
              <a:latin typeface="+mj-lt"/>
            </a:endParaRPr>
          </a:p>
        </p:txBody>
      </p:sp>
      <p:sp>
        <p:nvSpPr>
          <p:cNvPr id="12" name="TextBox 11"/>
          <p:cNvSpPr txBox="1"/>
          <p:nvPr userDrawn="1"/>
        </p:nvSpPr>
        <p:spPr bwMode="auto">
          <a:xfrm>
            <a:off x="824215" y="-22"/>
            <a:ext cx="2261772" cy="4027128"/>
          </a:xfrm>
          <a:prstGeom prst="rect">
            <a:avLst/>
          </a:prstGeom>
          <a:noFill/>
          <a:ln w="19050" algn="ctr">
            <a:noFill/>
            <a:miter lim="800000"/>
            <a:headEnd/>
            <a:tailEnd/>
          </a:ln>
        </p:spPr>
        <p:txBody>
          <a:bodyPr wrap="square" lIns="0" tIns="0" rIns="0" bIns="0" rtlCol="0" anchor="ctr">
            <a:spAutoFit/>
          </a:bodyPr>
          <a:lstStyle/>
          <a:p>
            <a:pPr algn="ctr"/>
            <a:r>
              <a:rPr lang="en-US" sz="26169" b="1" i="0" dirty="0">
                <a:solidFill>
                  <a:schemeClr val="bg2"/>
                </a:solidFill>
                <a:latin typeface="+mn-lt"/>
              </a:rPr>
              <a:t>“</a:t>
            </a:r>
          </a:p>
        </p:txBody>
      </p:sp>
      <p:sp>
        <p:nvSpPr>
          <p:cNvPr id="10" name="Text Placeholder 13"/>
          <p:cNvSpPr>
            <a:spLocks noGrp="1"/>
          </p:cNvSpPr>
          <p:nvPr>
            <p:ph type="body" sz="quarter" idx="14" hasCustomPrompt="1"/>
          </p:nvPr>
        </p:nvSpPr>
        <p:spPr>
          <a:xfrm>
            <a:off x="848949" y="7010285"/>
            <a:ext cx="12352772" cy="816220"/>
          </a:xfrm>
          <a:prstGeom prst="rect">
            <a:avLst/>
          </a:prstGeom>
        </p:spPr>
        <p:txBody>
          <a:bodyPr>
            <a:normAutofit/>
          </a:bodyPr>
          <a:lstStyle>
            <a:lvl1pPr marL="0" indent="0">
              <a:lnSpc>
                <a:spcPct val="100000"/>
              </a:lnSpc>
              <a:buNone/>
              <a:defRPr sz="3414"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848949" y="7549070"/>
            <a:ext cx="12352772" cy="836147"/>
          </a:xfrm>
          <a:prstGeom prst="rect">
            <a:avLst/>
          </a:prstGeom>
        </p:spPr>
        <p:txBody>
          <a:bodyPr>
            <a:normAutofit/>
          </a:bodyPr>
          <a:lstStyle>
            <a:lvl1pPr marL="0" indent="0">
              <a:lnSpc>
                <a:spcPts val="3792"/>
              </a:lnSpc>
              <a:buNone/>
              <a:defRPr sz="3414"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397229448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14" name="Rectangle 13"/>
          <p:cNvSpPr/>
          <p:nvPr userDrawn="1"/>
        </p:nvSpPr>
        <p:spPr bwMode="auto">
          <a:xfrm>
            <a:off x="7" y="3361605"/>
            <a:ext cx="13372576" cy="2676351"/>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3035" b="1" dirty="0" err="1">
              <a:solidFill>
                <a:schemeClr val="bg1"/>
              </a:solidFill>
              <a:latin typeface="+mj-lt"/>
            </a:endParaRPr>
          </a:p>
        </p:txBody>
      </p:sp>
      <p:sp>
        <p:nvSpPr>
          <p:cNvPr id="15" name="Title 15"/>
          <p:cNvSpPr>
            <a:spLocks noGrp="1"/>
          </p:cNvSpPr>
          <p:nvPr>
            <p:ph type="title" hasCustomPrompt="1"/>
          </p:nvPr>
        </p:nvSpPr>
        <p:spPr>
          <a:xfrm>
            <a:off x="860158" y="3639827"/>
            <a:ext cx="12203821" cy="2100900"/>
          </a:xfrm>
        </p:spPr>
        <p:txBody>
          <a:bodyPr anchor="ctr">
            <a:noAutofit/>
          </a:bodyPr>
          <a:lstStyle>
            <a:lvl1pPr>
              <a:defRPr sz="6827"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50168222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6" name="Rectangle 5"/>
          <p:cNvSpPr/>
          <p:nvPr userDrawn="1"/>
        </p:nvSpPr>
        <p:spPr bwMode="auto">
          <a:xfrm>
            <a:off x="7" y="3361605"/>
            <a:ext cx="13372576" cy="2676351"/>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3035" b="1" dirty="0" err="1">
              <a:solidFill>
                <a:schemeClr val="bg1"/>
              </a:solidFill>
              <a:latin typeface="+mj-lt"/>
            </a:endParaRPr>
          </a:p>
        </p:txBody>
      </p:sp>
      <p:sp>
        <p:nvSpPr>
          <p:cNvPr id="8" name="Title 15"/>
          <p:cNvSpPr>
            <a:spLocks noGrp="1"/>
          </p:cNvSpPr>
          <p:nvPr>
            <p:ph type="title" hasCustomPrompt="1"/>
          </p:nvPr>
        </p:nvSpPr>
        <p:spPr>
          <a:xfrm>
            <a:off x="860158" y="3639827"/>
            <a:ext cx="12203821" cy="2100900"/>
          </a:xfrm>
        </p:spPr>
        <p:txBody>
          <a:bodyPr anchor="ctr">
            <a:noAutofit/>
          </a:bodyPr>
          <a:lstStyle>
            <a:lvl1pPr>
              <a:defRPr sz="6827"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09184587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6" name="Rectangle 5"/>
          <p:cNvSpPr/>
          <p:nvPr userDrawn="1"/>
        </p:nvSpPr>
        <p:spPr bwMode="auto">
          <a:xfrm>
            <a:off x="7" y="3361605"/>
            <a:ext cx="13372576" cy="2676351"/>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3035" b="1" dirty="0" err="1">
              <a:solidFill>
                <a:schemeClr val="bg1"/>
              </a:solidFill>
              <a:latin typeface="+mj-lt"/>
            </a:endParaRPr>
          </a:p>
        </p:txBody>
      </p:sp>
      <p:sp>
        <p:nvSpPr>
          <p:cNvPr id="7" name="Title 15"/>
          <p:cNvSpPr>
            <a:spLocks noGrp="1"/>
          </p:cNvSpPr>
          <p:nvPr>
            <p:ph type="title" hasCustomPrompt="1"/>
          </p:nvPr>
        </p:nvSpPr>
        <p:spPr>
          <a:xfrm>
            <a:off x="860158" y="3639827"/>
            <a:ext cx="12203821" cy="2100900"/>
          </a:xfrm>
        </p:spPr>
        <p:txBody>
          <a:bodyPr anchor="ctr">
            <a:noAutofit/>
          </a:bodyPr>
          <a:lstStyle>
            <a:lvl1pPr>
              <a:defRPr sz="6827"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45004558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losing with logo_1">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7329760" y="4134007"/>
            <a:ext cx="2979250" cy="1458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97194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1">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99130" y="422500"/>
            <a:ext cx="16741133" cy="9331103"/>
          </a:xfrm>
          <a:prstGeom prst="rect">
            <a:avLst/>
          </a:prstGeom>
        </p:spPr>
      </p:pic>
      <p:sp>
        <p:nvSpPr>
          <p:cNvPr id="2" name="Rectangle 1"/>
          <p:cNvSpPr/>
          <p:nvPr userDrawn="1"/>
        </p:nvSpPr>
        <p:spPr bwMode="auto">
          <a:xfrm>
            <a:off x="953718" y="2"/>
            <a:ext cx="10746516" cy="8163014"/>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3035" b="1" dirty="0" err="1">
              <a:solidFill>
                <a:schemeClr val="tx1"/>
              </a:solidFill>
              <a:latin typeface="+mj-lt"/>
            </a:endParaRPr>
          </a:p>
        </p:txBody>
      </p:sp>
      <p:sp>
        <p:nvSpPr>
          <p:cNvPr id="13" name="Date Placeholder 4"/>
          <p:cNvSpPr>
            <a:spLocks noGrp="1"/>
          </p:cNvSpPr>
          <p:nvPr>
            <p:ph type="dt" sz="half" idx="2"/>
          </p:nvPr>
        </p:nvSpPr>
        <p:spPr>
          <a:xfrm>
            <a:off x="1490310" y="7337628"/>
            <a:ext cx="3651122" cy="339352"/>
          </a:xfrm>
          <a:prstGeom prst="rect">
            <a:avLst/>
          </a:prstGeom>
        </p:spPr>
        <p:txBody>
          <a:bodyPr vert="horz" wrap="square" lIns="91440" tIns="0" rIns="91440" bIns="0" rtlCol="0" anchor="b" anchorCtr="0">
            <a:noAutofit/>
          </a:bodyPr>
          <a:lstStyle>
            <a:lvl1pPr algn="l">
              <a:defRPr sz="2276" i="0">
                <a:solidFill>
                  <a:schemeClr val="bg1"/>
                </a:solidFill>
                <a:latin typeface="Arial" pitchFamily="34" charset="0"/>
                <a:cs typeface="Arial" pitchFamily="34" charset="0"/>
              </a:defRPr>
            </a:lvl1pPr>
          </a:lstStyle>
          <a:p>
            <a:endParaRPr lang="en-US" dirty="0"/>
          </a:p>
        </p:txBody>
      </p:sp>
      <p:sp>
        <p:nvSpPr>
          <p:cNvPr id="9" name="Text Placeholder 2"/>
          <p:cNvSpPr>
            <a:spLocks noGrp="1"/>
          </p:cNvSpPr>
          <p:nvPr>
            <p:ph type="body" sz="quarter" idx="10" hasCustomPrompt="1"/>
          </p:nvPr>
        </p:nvSpPr>
        <p:spPr>
          <a:xfrm>
            <a:off x="1487270" y="6362623"/>
            <a:ext cx="7948495" cy="809186"/>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3035" i="0" baseline="0" dirty="0" smtClean="0">
                <a:solidFill>
                  <a:schemeClr val="bg1"/>
                </a:solidFill>
                <a:cs typeface="Arial" pitchFamily="34" charset="0"/>
              </a:defRPr>
            </a:lvl1pPr>
            <a:lvl2pPr>
              <a:defRPr lang="en-US" sz="3414" dirty="0" smtClean="0">
                <a:latin typeface="+mn-lt"/>
              </a:defRPr>
            </a:lvl2pPr>
            <a:lvl3pPr>
              <a:defRPr lang="en-US" sz="3414" dirty="0" smtClean="0">
                <a:latin typeface="+mn-lt"/>
              </a:defRPr>
            </a:lvl3pPr>
            <a:lvl4pPr>
              <a:defRPr lang="en-US" sz="3414" dirty="0" smtClean="0">
                <a:latin typeface="+mn-lt"/>
              </a:defRPr>
            </a:lvl4pPr>
            <a:lvl5pPr>
              <a:defRPr lang="en-US" sz="3414"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1487267" y="2138830"/>
            <a:ext cx="9871864" cy="2487871"/>
          </a:xfrm>
        </p:spPr>
        <p:txBody>
          <a:bodyPr anchor="b">
            <a:noAutofit/>
          </a:bodyPr>
          <a:lstStyle>
            <a:lvl1pPr>
              <a:defRPr sz="6827"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1494118" y="4790047"/>
            <a:ext cx="9864688" cy="963736"/>
          </a:xfrm>
          <a:prstGeom prst="rect">
            <a:avLst/>
          </a:prstGeom>
        </p:spPr>
        <p:txBody>
          <a:bodyPr>
            <a:noAutofit/>
          </a:bodyPr>
          <a:lstStyle>
            <a:lvl1pPr marL="0" indent="0" algn="l">
              <a:lnSpc>
                <a:spcPct val="100000"/>
              </a:lnSpc>
              <a:buNone/>
              <a:defRPr sz="3035" i="0">
                <a:solidFill>
                  <a:schemeClr val="bg1"/>
                </a:solidFill>
                <a:latin typeface="+mj-lt"/>
              </a:defRPr>
            </a:lvl1pPr>
            <a:lvl2pPr marL="436506" indent="0">
              <a:lnSpc>
                <a:spcPct val="100000"/>
              </a:lnSpc>
              <a:buNone/>
              <a:defRPr i="1">
                <a:latin typeface="+mn-lt"/>
              </a:defRPr>
            </a:lvl2pPr>
            <a:lvl3pPr marL="978378" indent="0">
              <a:lnSpc>
                <a:spcPct val="100000"/>
              </a:lnSpc>
              <a:buNone/>
              <a:defRPr i="1">
                <a:latin typeface="+mn-lt"/>
              </a:defRPr>
            </a:lvl3pPr>
            <a:lvl4pPr marL="1517241" indent="0">
              <a:lnSpc>
                <a:spcPct val="100000"/>
              </a:lnSpc>
              <a:buNone/>
              <a:defRPr i="1">
                <a:latin typeface="+mn-lt"/>
              </a:defRPr>
            </a:lvl4pPr>
            <a:lvl5pPr marL="2059112" indent="0">
              <a:lnSpc>
                <a:spcPct val="100000"/>
              </a:lnSpc>
              <a:buNone/>
              <a:defRPr i="1">
                <a:latin typeface="+mn-lt"/>
              </a:defRPr>
            </a:lvl5pPr>
          </a:lstStyle>
          <a:p>
            <a:pPr lvl="0"/>
            <a:r>
              <a:rPr lang="en-US" dirty="0"/>
              <a:t>Optional Subhead here</a:t>
            </a:r>
          </a:p>
        </p:txBody>
      </p:sp>
      <p:pic>
        <p:nvPicPr>
          <p:cNvPr id="12" name="Picture 11">
            <a:extLst>
              <a:ext uri="{FF2B5EF4-FFF2-40B4-BE49-F238E27FC236}">
                <a16:creationId xmlns:a16="http://schemas.microsoft.com/office/drawing/2014/main" id="{BA03E1FD-C874-BD48-A195-7550CF67056F}"/>
              </a:ext>
            </a:extLst>
          </p:cNvPr>
          <p:cNvPicPr>
            <a:picLocks noChangeAspect="1"/>
          </p:cNvPicPr>
          <p:nvPr userDrawn="1"/>
        </p:nvPicPr>
        <p:blipFill>
          <a:blip r:embed="rId3"/>
          <a:srcRect/>
          <a:stretch/>
        </p:blipFill>
        <p:spPr>
          <a:xfrm>
            <a:off x="1487269" y="422500"/>
            <a:ext cx="3193208" cy="1361273"/>
          </a:xfrm>
          <a:prstGeom prst="rect">
            <a:avLst/>
          </a:prstGeom>
        </p:spPr>
      </p:pic>
    </p:spTree>
    <p:extLst>
      <p:ext uri="{BB962C8B-B14F-4D97-AF65-F5344CB8AC3E}">
        <p14:creationId xmlns:p14="http://schemas.microsoft.com/office/powerpoint/2010/main" val="122276561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losing with logo_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36105" y="3576674"/>
            <a:ext cx="3468053" cy="2600252"/>
          </a:xfrm>
          <a:prstGeom prst="rect">
            <a:avLst/>
          </a:prstGeom>
        </p:spPr>
      </p:pic>
    </p:spTree>
    <p:extLst>
      <p:ext uri="{BB962C8B-B14F-4D97-AF65-F5344CB8AC3E}">
        <p14:creationId xmlns:p14="http://schemas.microsoft.com/office/powerpoint/2010/main" val="236895641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losing - Research">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637883" y="3434856"/>
            <a:ext cx="3063447" cy="2297515"/>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534642" y="-621"/>
            <a:ext cx="6805621" cy="3435474"/>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2" y="3434857"/>
            <a:ext cx="12637881" cy="6318747"/>
          </a:xfrm>
          <a:prstGeom prst="rect">
            <a:avLst/>
          </a:prstGeom>
        </p:spPr>
      </p:pic>
    </p:spTree>
    <p:extLst>
      <p:ext uri="{BB962C8B-B14F-4D97-AF65-F5344CB8AC3E}">
        <p14:creationId xmlns:p14="http://schemas.microsoft.com/office/powerpoint/2010/main" val="122986142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losing - Educa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25756" y="3225310"/>
            <a:ext cx="3063447" cy="2297515"/>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 y="3"/>
            <a:ext cx="5882165" cy="3225307"/>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489201" y="3225308"/>
            <a:ext cx="12851062" cy="6528294"/>
          </a:xfrm>
          <a:prstGeom prst="rect">
            <a:avLst/>
          </a:prstGeom>
        </p:spPr>
      </p:pic>
    </p:spTree>
    <p:extLst>
      <p:ext uri="{BB962C8B-B14F-4D97-AF65-F5344CB8AC3E}">
        <p14:creationId xmlns:p14="http://schemas.microsoft.com/office/powerpoint/2010/main" val="29368640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losing - Patient Car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25756" y="3225310"/>
            <a:ext cx="3063447" cy="2297515"/>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1" y="3"/>
            <a:ext cx="5890393" cy="3225307"/>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489201" y="3225308"/>
            <a:ext cx="12851062" cy="6528294"/>
          </a:xfrm>
          <a:prstGeom prst="rect">
            <a:avLst/>
          </a:prstGeom>
        </p:spPr>
      </p:pic>
    </p:spTree>
    <p:extLst>
      <p:ext uri="{BB962C8B-B14F-4D97-AF65-F5344CB8AC3E}">
        <p14:creationId xmlns:p14="http://schemas.microsoft.com/office/powerpoint/2010/main" val="11379986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1265819" y="1083733"/>
            <a:ext cx="14808630" cy="845938"/>
          </a:xfrm>
          <a:prstGeom prst="rect">
            <a:avLst/>
          </a:prstGeom>
        </p:spPr>
        <p:txBody>
          <a:bodyPr spcFirstLastPara="1" wrap="square" lIns="91425" tIns="91425" rIns="91425" bIns="91425" anchor="t" anchorCtr="0">
            <a:noAutofit/>
          </a:bodyPr>
          <a:lstStyle>
            <a:lvl1pPr lvl="0">
              <a:spcBef>
                <a:spcPts val="0"/>
              </a:spcBef>
              <a:spcAft>
                <a:spcPts val="0"/>
              </a:spcAft>
              <a:buSzPts val="2100"/>
              <a:buFont typeface="Montserrat"/>
              <a:buNone/>
              <a:defRPr sz="4742" b="1">
                <a:solidFill>
                  <a:schemeClr val="lt1"/>
                </a:solidFill>
                <a:latin typeface="Playfair Display"/>
                <a:ea typeface="Playfair Display"/>
                <a:cs typeface="Playfair Display"/>
                <a:sym typeface="Playfair Display"/>
              </a:defRPr>
            </a:lvl1pPr>
            <a:lvl2pPr lvl="1">
              <a:spcBef>
                <a:spcPts val="0"/>
              </a:spcBef>
              <a:spcAft>
                <a:spcPts val="0"/>
              </a:spcAft>
              <a:buSzPts val="2100"/>
              <a:buFont typeface="Montserrat"/>
              <a:buNone/>
              <a:defRPr sz="3983" b="1">
                <a:latin typeface="Montserrat"/>
                <a:ea typeface="Montserrat"/>
                <a:cs typeface="Montserrat"/>
                <a:sym typeface="Montserrat"/>
              </a:defRPr>
            </a:lvl2pPr>
            <a:lvl3pPr lvl="2">
              <a:spcBef>
                <a:spcPts val="0"/>
              </a:spcBef>
              <a:spcAft>
                <a:spcPts val="0"/>
              </a:spcAft>
              <a:buSzPts val="2100"/>
              <a:buFont typeface="Montserrat"/>
              <a:buNone/>
              <a:defRPr sz="3983" b="1">
                <a:latin typeface="Montserrat"/>
                <a:ea typeface="Montserrat"/>
                <a:cs typeface="Montserrat"/>
                <a:sym typeface="Montserrat"/>
              </a:defRPr>
            </a:lvl3pPr>
            <a:lvl4pPr lvl="3">
              <a:spcBef>
                <a:spcPts val="0"/>
              </a:spcBef>
              <a:spcAft>
                <a:spcPts val="0"/>
              </a:spcAft>
              <a:buSzPts val="2100"/>
              <a:buFont typeface="Montserrat"/>
              <a:buNone/>
              <a:defRPr sz="3983" b="1">
                <a:latin typeface="Montserrat"/>
                <a:ea typeface="Montserrat"/>
                <a:cs typeface="Montserrat"/>
                <a:sym typeface="Montserrat"/>
              </a:defRPr>
            </a:lvl4pPr>
            <a:lvl5pPr lvl="4">
              <a:spcBef>
                <a:spcPts val="0"/>
              </a:spcBef>
              <a:spcAft>
                <a:spcPts val="0"/>
              </a:spcAft>
              <a:buSzPts val="2100"/>
              <a:buFont typeface="Montserrat"/>
              <a:buNone/>
              <a:defRPr sz="3983" b="1">
                <a:latin typeface="Montserrat"/>
                <a:ea typeface="Montserrat"/>
                <a:cs typeface="Montserrat"/>
                <a:sym typeface="Montserrat"/>
              </a:defRPr>
            </a:lvl5pPr>
            <a:lvl6pPr lvl="5">
              <a:spcBef>
                <a:spcPts val="0"/>
              </a:spcBef>
              <a:spcAft>
                <a:spcPts val="0"/>
              </a:spcAft>
              <a:buSzPts val="2100"/>
              <a:buFont typeface="Montserrat"/>
              <a:buNone/>
              <a:defRPr sz="3983" b="1">
                <a:latin typeface="Montserrat"/>
                <a:ea typeface="Montserrat"/>
                <a:cs typeface="Montserrat"/>
                <a:sym typeface="Montserrat"/>
              </a:defRPr>
            </a:lvl6pPr>
            <a:lvl7pPr lvl="6">
              <a:spcBef>
                <a:spcPts val="0"/>
              </a:spcBef>
              <a:spcAft>
                <a:spcPts val="0"/>
              </a:spcAft>
              <a:buSzPts val="2100"/>
              <a:buFont typeface="Montserrat"/>
              <a:buNone/>
              <a:defRPr sz="3983" b="1">
                <a:latin typeface="Montserrat"/>
                <a:ea typeface="Montserrat"/>
                <a:cs typeface="Montserrat"/>
                <a:sym typeface="Montserrat"/>
              </a:defRPr>
            </a:lvl7pPr>
            <a:lvl8pPr lvl="7">
              <a:spcBef>
                <a:spcPts val="0"/>
              </a:spcBef>
              <a:spcAft>
                <a:spcPts val="0"/>
              </a:spcAft>
              <a:buSzPts val="2100"/>
              <a:buFont typeface="Montserrat"/>
              <a:buNone/>
              <a:defRPr sz="3983" b="1">
                <a:latin typeface="Montserrat"/>
                <a:ea typeface="Montserrat"/>
                <a:cs typeface="Montserrat"/>
                <a:sym typeface="Montserrat"/>
              </a:defRPr>
            </a:lvl8pPr>
            <a:lvl9pPr lvl="8">
              <a:spcBef>
                <a:spcPts val="0"/>
              </a:spcBef>
              <a:spcAft>
                <a:spcPts val="0"/>
              </a:spcAft>
              <a:buSzPts val="2100"/>
              <a:buFont typeface="Montserrat"/>
              <a:buNone/>
              <a:defRPr sz="3983" b="1">
                <a:latin typeface="Montserrat"/>
                <a:ea typeface="Montserrat"/>
                <a:cs typeface="Montserrat"/>
                <a:sym typeface="Montserrat"/>
              </a:defRPr>
            </a:lvl9pPr>
          </a:lstStyle>
          <a:p>
            <a:endParaRPr/>
          </a:p>
        </p:txBody>
      </p:sp>
      <p:sp>
        <p:nvSpPr>
          <p:cNvPr id="19" name="Google Shape;19;p4"/>
          <p:cNvSpPr txBox="1">
            <a:spLocks noGrp="1"/>
          </p:cNvSpPr>
          <p:nvPr>
            <p:ph type="body" idx="1"/>
          </p:nvPr>
        </p:nvSpPr>
        <p:spPr>
          <a:xfrm>
            <a:off x="1265816" y="2282050"/>
            <a:ext cx="15346815" cy="6752142"/>
          </a:xfrm>
          <a:prstGeom prst="rect">
            <a:avLst/>
          </a:prstGeom>
        </p:spPr>
        <p:txBody>
          <a:bodyPr spcFirstLastPara="1" wrap="square" lIns="91425" tIns="91425" rIns="91425" bIns="91425" anchor="t" anchorCtr="0">
            <a:noAutofit/>
          </a:bodyPr>
          <a:lstStyle>
            <a:lvl1pPr marL="867017" lvl="0" indent="-553928">
              <a:lnSpc>
                <a:spcPct val="100000"/>
              </a:lnSpc>
              <a:spcBef>
                <a:spcPts val="0"/>
              </a:spcBef>
              <a:spcAft>
                <a:spcPts val="0"/>
              </a:spcAft>
              <a:buClr>
                <a:schemeClr val="lt1"/>
              </a:buClr>
              <a:buSzPts val="1000"/>
              <a:buFont typeface="Livvic"/>
              <a:buAutoNum type="arabicPeriod"/>
              <a:defRPr sz="2276">
                <a:solidFill>
                  <a:schemeClr val="lt1"/>
                </a:solidFill>
              </a:defRPr>
            </a:lvl1pPr>
            <a:lvl2pPr marL="1734033" lvl="1" indent="-553928">
              <a:spcBef>
                <a:spcPts val="3035"/>
              </a:spcBef>
              <a:spcAft>
                <a:spcPts val="0"/>
              </a:spcAft>
              <a:buClr>
                <a:schemeClr val="lt1"/>
              </a:buClr>
              <a:buSzPts val="1000"/>
              <a:buFont typeface="Roboto Condensed Light"/>
              <a:buAutoNum type="alphaLcPeriod"/>
              <a:defRPr sz="2276">
                <a:solidFill>
                  <a:schemeClr val="lt1"/>
                </a:solidFill>
              </a:defRPr>
            </a:lvl2pPr>
            <a:lvl3pPr marL="2601050" lvl="2" indent="-553928">
              <a:spcBef>
                <a:spcPts val="3035"/>
              </a:spcBef>
              <a:spcAft>
                <a:spcPts val="0"/>
              </a:spcAft>
              <a:buClr>
                <a:schemeClr val="lt1"/>
              </a:buClr>
              <a:buSzPts val="1000"/>
              <a:buFont typeface="Roboto Condensed Light"/>
              <a:buAutoNum type="romanLcPeriod"/>
              <a:defRPr sz="2276">
                <a:solidFill>
                  <a:schemeClr val="lt1"/>
                </a:solidFill>
              </a:defRPr>
            </a:lvl3pPr>
            <a:lvl4pPr marL="3468065" lvl="3" indent="-553928">
              <a:spcBef>
                <a:spcPts val="3035"/>
              </a:spcBef>
              <a:spcAft>
                <a:spcPts val="0"/>
              </a:spcAft>
              <a:buClr>
                <a:schemeClr val="lt1"/>
              </a:buClr>
              <a:buSzPts val="1000"/>
              <a:buFont typeface="Roboto Condensed Light"/>
              <a:buAutoNum type="arabicPeriod"/>
              <a:defRPr sz="2276">
                <a:solidFill>
                  <a:schemeClr val="lt1"/>
                </a:solidFill>
              </a:defRPr>
            </a:lvl4pPr>
            <a:lvl5pPr marL="4335082" lvl="4" indent="-553928">
              <a:spcBef>
                <a:spcPts val="3035"/>
              </a:spcBef>
              <a:spcAft>
                <a:spcPts val="0"/>
              </a:spcAft>
              <a:buClr>
                <a:schemeClr val="lt1"/>
              </a:buClr>
              <a:buSzPts val="1000"/>
              <a:buFont typeface="Roboto Condensed Light"/>
              <a:buAutoNum type="alphaLcPeriod"/>
              <a:defRPr sz="2276">
                <a:solidFill>
                  <a:schemeClr val="lt1"/>
                </a:solidFill>
              </a:defRPr>
            </a:lvl5pPr>
            <a:lvl6pPr marL="5202099" lvl="5" indent="-553928">
              <a:spcBef>
                <a:spcPts val="3035"/>
              </a:spcBef>
              <a:spcAft>
                <a:spcPts val="0"/>
              </a:spcAft>
              <a:buClr>
                <a:schemeClr val="lt1"/>
              </a:buClr>
              <a:buSzPts val="1000"/>
              <a:buFont typeface="Roboto Condensed Light"/>
              <a:buAutoNum type="romanLcPeriod"/>
              <a:defRPr sz="2276">
                <a:solidFill>
                  <a:schemeClr val="lt1"/>
                </a:solidFill>
              </a:defRPr>
            </a:lvl6pPr>
            <a:lvl7pPr marL="6069115" lvl="6" indent="-553928">
              <a:spcBef>
                <a:spcPts val="3035"/>
              </a:spcBef>
              <a:spcAft>
                <a:spcPts val="0"/>
              </a:spcAft>
              <a:buClr>
                <a:schemeClr val="lt1"/>
              </a:buClr>
              <a:buSzPts val="1000"/>
              <a:buFont typeface="Roboto Condensed Light"/>
              <a:buAutoNum type="arabicPeriod"/>
              <a:defRPr sz="2276">
                <a:solidFill>
                  <a:schemeClr val="lt1"/>
                </a:solidFill>
              </a:defRPr>
            </a:lvl7pPr>
            <a:lvl8pPr marL="6936132" lvl="7" indent="-553928">
              <a:spcBef>
                <a:spcPts val="3035"/>
              </a:spcBef>
              <a:spcAft>
                <a:spcPts val="0"/>
              </a:spcAft>
              <a:buClr>
                <a:schemeClr val="lt1"/>
              </a:buClr>
              <a:buSzPts val="1000"/>
              <a:buFont typeface="Roboto Condensed Light"/>
              <a:buAutoNum type="alphaLcPeriod"/>
              <a:defRPr sz="2276">
                <a:solidFill>
                  <a:schemeClr val="lt1"/>
                </a:solidFill>
              </a:defRPr>
            </a:lvl8pPr>
            <a:lvl9pPr marL="7803149" lvl="8" indent="-553928">
              <a:spcBef>
                <a:spcPts val="3035"/>
              </a:spcBef>
              <a:spcAft>
                <a:spcPts val="3035"/>
              </a:spcAft>
              <a:buClr>
                <a:schemeClr val="lt1"/>
              </a:buClr>
              <a:buSzPts val="1000"/>
              <a:buFont typeface="Roboto Condensed Light"/>
              <a:buAutoNum type="romanLcPeriod"/>
              <a:defRPr sz="2276">
                <a:solidFill>
                  <a:schemeClr val="lt1"/>
                </a:solidFill>
              </a:defRPr>
            </a:lvl9pPr>
          </a:lstStyle>
          <a:p>
            <a:endParaRPr/>
          </a:p>
        </p:txBody>
      </p:sp>
    </p:spTree>
    <p:extLst>
      <p:ext uri="{BB962C8B-B14F-4D97-AF65-F5344CB8AC3E}">
        <p14:creationId xmlns:p14="http://schemas.microsoft.com/office/powerpoint/2010/main" val="31967581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8666718" y="0"/>
            <a:ext cx="8673545" cy="9753600"/>
          </a:xfrm>
          <a:prstGeom prst="rect">
            <a:avLst/>
          </a:prstGeom>
          <a:solidFill>
            <a:schemeClr val="dk2"/>
          </a:solidFill>
          <a:ln>
            <a:noFill/>
          </a:ln>
        </p:spPr>
        <p:txBody>
          <a:bodyPr spcFirstLastPara="1" wrap="square" lIns="173375" tIns="173375" rIns="173375" bIns="173375" anchor="ctr" anchorCtr="0">
            <a:noAutofit/>
          </a:bodyPr>
          <a:lstStyle/>
          <a:p>
            <a:pPr marL="0" lvl="0" indent="0" algn="l" rtl="0">
              <a:spcBef>
                <a:spcPts val="0"/>
              </a:spcBef>
              <a:spcAft>
                <a:spcPts val="0"/>
              </a:spcAft>
              <a:buNone/>
            </a:pPr>
            <a:endParaRPr sz="6827"/>
          </a:p>
        </p:txBody>
      </p:sp>
      <p:sp>
        <p:nvSpPr>
          <p:cNvPr id="14" name="Google Shape;14;p3"/>
          <p:cNvSpPr txBox="1">
            <a:spLocks noGrp="1"/>
          </p:cNvSpPr>
          <p:nvPr>
            <p:ph type="title"/>
          </p:nvPr>
        </p:nvSpPr>
        <p:spPr>
          <a:xfrm>
            <a:off x="9911485" y="4509243"/>
            <a:ext cx="6186856" cy="1178738"/>
          </a:xfrm>
          <a:prstGeom prst="rect">
            <a:avLst/>
          </a:prstGeom>
        </p:spPr>
        <p:txBody>
          <a:bodyPr spcFirstLastPara="1" wrap="square" lIns="91425" tIns="91425" rIns="91425" bIns="91425" anchor="b" anchorCtr="0">
            <a:noAutofit/>
          </a:bodyPr>
          <a:lstStyle>
            <a:lvl1pPr lvl="0">
              <a:spcBef>
                <a:spcPts val="0"/>
              </a:spcBef>
              <a:spcAft>
                <a:spcPts val="0"/>
              </a:spcAft>
              <a:buClr>
                <a:srgbClr val="FFFFFF"/>
              </a:buClr>
              <a:buSzPts val="2500"/>
              <a:buFont typeface="Playfair Display"/>
              <a:buNone/>
              <a:defRPr sz="7586" b="1">
                <a:solidFill>
                  <a:srgbClr val="FFFFFF"/>
                </a:solidFill>
                <a:latin typeface="Playfair Display"/>
                <a:ea typeface="Playfair Display"/>
                <a:cs typeface="Playfair Display"/>
                <a:sym typeface="Playfair Display"/>
              </a:defRPr>
            </a:lvl1pPr>
            <a:lvl2pPr lvl="1">
              <a:spcBef>
                <a:spcPts val="0"/>
              </a:spcBef>
              <a:spcAft>
                <a:spcPts val="0"/>
              </a:spcAft>
              <a:buClr>
                <a:srgbClr val="FFFFFF"/>
              </a:buClr>
              <a:buSzPts val="2500"/>
              <a:buFont typeface="Playfair Display"/>
              <a:buNone/>
              <a:defRPr sz="4742" b="1">
                <a:solidFill>
                  <a:srgbClr val="FFFFFF"/>
                </a:solidFill>
                <a:latin typeface="Playfair Display"/>
                <a:ea typeface="Playfair Display"/>
                <a:cs typeface="Playfair Display"/>
                <a:sym typeface="Playfair Display"/>
              </a:defRPr>
            </a:lvl2pPr>
            <a:lvl3pPr lvl="2">
              <a:spcBef>
                <a:spcPts val="0"/>
              </a:spcBef>
              <a:spcAft>
                <a:spcPts val="0"/>
              </a:spcAft>
              <a:buClr>
                <a:srgbClr val="FFFFFF"/>
              </a:buClr>
              <a:buSzPts val="2500"/>
              <a:buFont typeface="Playfair Display"/>
              <a:buNone/>
              <a:defRPr sz="4742" b="1">
                <a:solidFill>
                  <a:srgbClr val="FFFFFF"/>
                </a:solidFill>
                <a:latin typeface="Playfair Display"/>
                <a:ea typeface="Playfair Display"/>
                <a:cs typeface="Playfair Display"/>
                <a:sym typeface="Playfair Display"/>
              </a:defRPr>
            </a:lvl3pPr>
            <a:lvl4pPr lvl="3">
              <a:spcBef>
                <a:spcPts val="0"/>
              </a:spcBef>
              <a:spcAft>
                <a:spcPts val="0"/>
              </a:spcAft>
              <a:buClr>
                <a:srgbClr val="FFFFFF"/>
              </a:buClr>
              <a:buSzPts val="2500"/>
              <a:buFont typeface="Playfair Display"/>
              <a:buNone/>
              <a:defRPr sz="4742" b="1">
                <a:solidFill>
                  <a:srgbClr val="FFFFFF"/>
                </a:solidFill>
                <a:latin typeface="Playfair Display"/>
                <a:ea typeface="Playfair Display"/>
                <a:cs typeface="Playfair Display"/>
                <a:sym typeface="Playfair Display"/>
              </a:defRPr>
            </a:lvl4pPr>
            <a:lvl5pPr lvl="4">
              <a:spcBef>
                <a:spcPts val="0"/>
              </a:spcBef>
              <a:spcAft>
                <a:spcPts val="0"/>
              </a:spcAft>
              <a:buClr>
                <a:srgbClr val="FFFFFF"/>
              </a:buClr>
              <a:buSzPts val="2500"/>
              <a:buFont typeface="Playfair Display"/>
              <a:buNone/>
              <a:defRPr sz="4742" b="1">
                <a:solidFill>
                  <a:srgbClr val="FFFFFF"/>
                </a:solidFill>
                <a:latin typeface="Playfair Display"/>
                <a:ea typeface="Playfair Display"/>
                <a:cs typeface="Playfair Display"/>
                <a:sym typeface="Playfair Display"/>
              </a:defRPr>
            </a:lvl5pPr>
            <a:lvl6pPr lvl="5">
              <a:spcBef>
                <a:spcPts val="0"/>
              </a:spcBef>
              <a:spcAft>
                <a:spcPts val="0"/>
              </a:spcAft>
              <a:buClr>
                <a:srgbClr val="FFFFFF"/>
              </a:buClr>
              <a:buSzPts val="2500"/>
              <a:buFont typeface="Playfair Display"/>
              <a:buNone/>
              <a:defRPr sz="4742" b="1">
                <a:solidFill>
                  <a:srgbClr val="FFFFFF"/>
                </a:solidFill>
                <a:latin typeface="Playfair Display"/>
                <a:ea typeface="Playfair Display"/>
                <a:cs typeface="Playfair Display"/>
                <a:sym typeface="Playfair Display"/>
              </a:defRPr>
            </a:lvl6pPr>
            <a:lvl7pPr lvl="6">
              <a:spcBef>
                <a:spcPts val="0"/>
              </a:spcBef>
              <a:spcAft>
                <a:spcPts val="0"/>
              </a:spcAft>
              <a:buClr>
                <a:srgbClr val="FFFFFF"/>
              </a:buClr>
              <a:buSzPts val="2500"/>
              <a:buFont typeface="Playfair Display"/>
              <a:buNone/>
              <a:defRPr sz="4742" b="1">
                <a:solidFill>
                  <a:srgbClr val="FFFFFF"/>
                </a:solidFill>
                <a:latin typeface="Playfair Display"/>
                <a:ea typeface="Playfair Display"/>
                <a:cs typeface="Playfair Display"/>
                <a:sym typeface="Playfair Display"/>
              </a:defRPr>
            </a:lvl7pPr>
            <a:lvl8pPr lvl="7">
              <a:spcBef>
                <a:spcPts val="0"/>
              </a:spcBef>
              <a:spcAft>
                <a:spcPts val="0"/>
              </a:spcAft>
              <a:buClr>
                <a:srgbClr val="FFFFFF"/>
              </a:buClr>
              <a:buSzPts val="2500"/>
              <a:buFont typeface="Playfair Display"/>
              <a:buNone/>
              <a:defRPr sz="4742" b="1">
                <a:solidFill>
                  <a:srgbClr val="FFFFFF"/>
                </a:solidFill>
                <a:latin typeface="Playfair Display"/>
                <a:ea typeface="Playfair Display"/>
                <a:cs typeface="Playfair Display"/>
                <a:sym typeface="Playfair Display"/>
              </a:defRPr>
            </a:lvl8pPr>
            <a:lvl9pPr lvl="8">
              <a:spcBef>
                <a:spcPts val="0"/>
              </a:spcBef>
              <a:spcAft>
                <a:spcPts val="0"/>
              </a:spcAft>
              <a:buClr>
                <a:srgbClr val="FFFFFF"/>
              </a:buClr>
              <a:buSzPts val="2500"/>
              <a:buFont typeface="Playfair Display"/>
              <a:buNone/>
              <a:defRPr sz="4742" b="1">
                <a:solidFill>
                  <a:srgbClr val="FFFFFF"/>
                </a:solidFill>
                <a:latin typeface="Playfair Display"/>
                <a:ea typeface="Playfair Display"/>
                <a:cs typeface="Playfair Display"/>
                <a:sym typeface="Playfair Display"/>
              </a:defRPr>
            </a:lvl9pPr>
          </a:lstStyle>
          <a:p>
            <a:endParaRPr/>
          </a:p>
        </p:txBody>
      </p:sp>
      <p:sp>
        <p:nvSpPr>
          <p:cNvPr id="15" name="Google Shape;15;p3"/>
          <p:cNvSpPr txBox="1">
            <a:spLocks noGrp="1"/>
          </p:cNvSpPr>
          <p:nvPr>
            <p:ph type="subTitle" idx="1"/>
          </p:nvPr>
        </p:nvSpPr>
        <p:spPr>
          <a:xfrm>
            <a:off x="9911485" y="5622828"/>
            <a:ext cx="6186856" cy="1611662"/>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400"/>
              <a:buFont typeface="Montserrat"/>
              <a:buNone/>
              <a:defRPr sz="2655">
                <a:solidFill>
                  <a:srgbClr val="FFFFFF"/>
                </a:solidFill>
                <a:latin typeface="Montserrat"/>
                <a:ea typeface="Montserrat"/>
                <a:cs typeface="Montserrat"/>
                <a:sym typeface="Montserrat"/>
              </a:defRPr>
            </a:lvl1pPr>
            <a:lvl2pPr lvl="1" rtl="0">
              <a:spcBef>
                <a:spcPts val="3035"/>
              </a:spcBef>
              <a:spcAft>
                <a:spcPts val="0"/>
              </a:spcAft>
              <a:buClr>
                <a:srgbClr val="FFFFFF"/>
              </a:buClr>
              <a:buSzPts val="1400"/>
              <a:buFont typeface="Montserrat"/>
              <a:buNone/>
              <a:defRPr>
                <a:solidFill>
                  <a:srgbClr val="FFFFFF"/>
                </a:solidFill>
                <a:latin typeface="Montserrat"/>
                <a:ea typeface="Montserrat"/>
                <a:cs typeface="Montserrat"/>
                <a:sym typeface="Montserrat"/>
              </a:defRPr>
            </a:lvl2pPr>
            <a:lvl3pPr lvl="2" rtl="0">
              <a:spcBef>
                <a:spcPts val="3035"/>
              </a:spcBef>
              <a:spcAft>
                <a:spcPts val="0"/>
              </a:spcAft>
              <a:buClr>
                <a:srgbClr val="FFFFFF"/>
              </a:buClr>
              <a:buSzPts val="1400"/>
              <a:buFont typeface="Montserrat"/>
              <a:buNone/>
              <a:defRPr>
                <a:solidFill>
                  <a:srgbClr val="FFFFFF"/>
                </a:solidFill>
                <a:latin typeface="Montserrat"/>
                <a:ea typeface="Montserrat"/>
                <a:cs typeface="Montserrat"/>
                <a:sym typeface="Montserrat"/>
              </a:defRPr>
            </a:lvl3pPr>
            <a:lvl4pPr lvl="3" rtl="0">
              <a:spcBef>
                <a:spcPts val="3035"/>
              </a:spcBef>
              <a:spcAft>
                <a:spcPts val="0"/>
              </a:spcAft>
              <a:buClr>
                <a:srgbClr val="FFFFFF"/>
              </a:buClr>
              <a:buSzPts val="1400"/>
              <a:buFont typeface="Montserrat"/>
              <a:buNone/>
              <a:defRPr>
                <a:solidFill>
                  <a:srgbClr val="FFFFFF"/>
                </a:solidFill>
                <a:latin typeface="Montserrat"/>
                <a:ea typeface="Montserrat"/>
                <a:cs typeface="Montserrat"/>
                <a:sym typeface="Montserrat"/>
              </a:defRPr>
            </a:lvl4pPr>
            <a:lvl5pPr lvl="4" rtl="0">
              <a:spcBef>
                <a:spcPts val="3035"/>
              </a:spcBef>
              <a:spcAft>
                <a:spcPts val="0"/>
              </a:spcAft>
              <a:buClr>
                <a:srgbClr val="FFFFFF"/>
              </a:buClr>
              <a:buSzPts val="1400"/>
              <a:buFont typeface="Montserrat"/>
              <a:buNone/>
              <a:defRPr>
                <a:solidFill>
                  <a:srgbClr val="FFFFFF"/>
                </a:solidFill>
                <a:latin typeface="Montserrat"/>
                <a:ea typeface="Montserrat"/>
                <a:cs typeface="Montserrat"/>
                <a:sym typeface="Montserrat"/>
              </a:defRPr>
            </a:lvl5pPr>
            <a:lvl6pPr lvl="5" rtl="0">
              <a:spcBef>
                <a:spcPts val="3035"/>
              </a:spcBef>
              <a:spcAft>
                <a:spcPts val="0"/>
              </a:spcAft>
              <a:buClr>
                <a:srgbClr val="FFFFFF"/>
              </a:buClr>
              <a:buSzPts val="1400"/>
              <a:buFont typeface="Montserrat"/>
              <a:buNone/>
              <a:defRPr>
                <a:solidFill>
                  <a:srgbClr val="FFFFFF"/>
                </a:solidFill>
                <a:latin typeface="Montserrat"/>
                <a:ea typeface="Montserrat"/>
                <a:cs typeface="Montserrat"/>
                <a:sym typeface="Montserrat"/>
              </a:defRPr>
            </a:lvl6pPr>
            <a:lvl7pPr lvl="6" rtl="0">
              <a:spcBef>
                <a:spcPts val="3035"/>
              </a:spcBef>
              <a:spcAft>
                <a:spcPts val="0"/>
              </a:spcAft>
              <a:buClr>
                <a:srgbClr val="FFFFFF"/>
              </a:buClr>
              <a:buSzPts val="1400"/>
              <a:buFont typeface="Montserrat"/>
              <a:buNone/>
              <a:defRPr>
                <a:solidFill>
                  <a:srgbClr val="FFFFFF"/>
                </a:solidFill>
                <a:latin typeface="Montserrat"/>
                <a:ea typeface="Montserrat"/>
                <a:cs typeface="Montserrat"/>
                <a:sym typeface="Montserrat"/>
              </a:defRPr>
            </a:lvl7pPr>
            <a:lvl8pPr lvl="7" rtl="0">
              <a:spcBef>
                <a:spcPts val="3035"/>
              </a:spcBef>
              <a:spcAft>
                <a:spcPts val="0"/>
              </a:spcAft>
              <a:buClr>
                <a:srgbClr val="FFFFFF"/>
              </a:buClr>
              <a:buSzPts val="1400"/>
              <a:buFont typeface="Montserrat"/>
              <a:buNone/>
              <a:defRPr>
                <a:solidFill>
                  <a:srgbClr val="FFFFFF"/>
                </a:solidFill>
                <a:latin typeface="Montserrat"/>
                <a:ea typeface="Montserrat"/>
                <a:cs typeface="Montserrat"/>
                <a:sym typeface="Montserrat"/>
              </a:defRPr>
            </a:lvl8pPr>
            <a:lvl9pPr lvl="8" rtl="0">
              <a:spcBef>
                <a:spcPts val="3035"/>
              </a:spcBef>
              <a:spcAft>
                <a:spcPts val="3035"/>
              </a:spcAft>
              <a:buClr>
                <a:srgbClr val="FFFFFF"/>
              </a:buClr>
              <a:buSzPts val="1400"/>
              <a:buFont typeface="Montserrat"/>
              <a:buNone/>
              <a:defRPr>
                <a:solidFill>
                  <a:srgbClr val="FFFFFF"/>
                </a:solidFill>
                <a:latin typeface="Montserrat"/>
                <a:ea typeface="Montserrat"/>
                <a:cs typeface="Montserrat"/>
                <a:sym typeface="Montserrat"/>
              </a:defRPr>
            </a:lvl9pPr>
          </a:lstStyle>
          <a:p>
            <a:endParaRPr/>
          </a:p>
        </p:txBody>
      </p:sp>
      <p:sp>
        <p:nvSpPr>
          <p:cNvPr id="16" name="Google Shape;16;p3"/>
          <p:cNvSpPr txBox="1">
            <a:spLocks noGrp="1"/>
          </p:cNvSpPr>
          <p:nvPr>
            <p:ph type="title" idx="2" hasCustomPrompt="1"/>
          </p:nvPr>
        </p:nvSpPr>
        <p:spPr>
          <a:xfrm>
            <a:off x="9911485" y="3020456"/>
            <a:ext cx="6186856" cy="872107"/>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100"/>
              <a:buFont typeface="Playfair Display"/>
              <a:buNone/>
              <a:defRPr sz="7586" b="1">
                <a:solidFill>
                  <a:schemeClr val="lt1"/>
                </a:solidFill>
                <a:latin typeface="Playfair Display"/>
                <a:ea typeface="Playfair Display"/>
                <a:cs typeface="Playfair Display"/>
                <a:sym typeface="Playfair Display"/>
              </a:defRPr>
            </a:lvl1pPr>
            <a:lvl2pPr lvl="1" rtl="0">
              <a:spcBef>
                <a:spcPts val="0"/>
              </a:spcBef>
              <a:spcAft>
                <a:spcPts val="0"/>
              </a:spcAft>
              <a:buClr>
                <a:srgbClr val="FFFFFF"/>
              </a:buClr>
              <a:buSzPts val="2100"/>
              <a:buFont typeface="Playfair Display"/>
              <a:buNone/>
              <a:defRPr sz="3983">
                <a:solidFill>
                  <a:srgbClr val="FFFFFF"/>
                </a:solidFill>
                <a:latin typeface="Playfair Display"/>
                <a:ea typeface="Playfair Display"/>
                <a:cs typeface="Playfair Display"/>
                <a:sym typeface="Playfair Display"/>
              </a:defRPr>
            </a:lvl2pPr>
            <a:lvl3pPr lvl="2" rtl="0">
              <a:spcBef>
                <a:spcPts val="0"/>
              </a:spcBef>
              <a:spcAft>
                <a:spcPts val="0"/>
              </a:spcAft>
              <a:buClr>
                <a:srgbClr val="FFFFFF"/>
              </a:buClr>
              <a:buSzPts val="2100"/>
              <a:buFont typeface="Playfair Display"/>
              <a:buNone/>
              <a:defRPr sz="3983">
                <a:solidFill>
                  <a:srgbClr val="FFFFFF"/>
                </a:solidFill>
                <a:latin typeface="Playfair Display"/>
                <a:ea typeface="Playfair Display"/>
                <a:cs typeface="Playfair Display"/>
                <a:sym typeface="Playfair Display"/>
              </a:defRPr>
            </a:lvl3pPr>
            <a:lvl4pPr lvl="3" rtl="0">
              <a:spcBef>
                <a:spcPts val="0"/>
              </a:spcBef>
              <a:spcAft>
                <a:spcPts val="0"/>
              </a:spcAft>
              <a:buClr>
                <a:srgbClr val="FFFFFF"/>
              </a:buClr>
              <a:buSzPts val="2100"/>
              <a:buFont typeface="Playfair Display"/>
              <a:buNone/>
              <a:defRPr sz="3983">
                <a:solidFill>
                  <a:srgbClr val="FFFFFF"/>
                </a:solidFill>
                <a:latin typeface="Playfair Display"/>
                <a:ea typeface="Playfair Display"/>
                <a:cs typeface="Playfair Display"/>
                <a:sym typeface="Playfair Display"/>
              </a:defRPr>
            </a:lvl4pPr>
            <a:lvl5pPr lvl="4" rtl="0">
              <a:spcBef>
                <a:spcPts val="0"/>
              </a:spcBef>
              <a:spcAft>
                <a:spcPts val="0"/>
              </a:spcAft>
              <a:buClr>
                <a:srgbClr val="FFFFFF"/>
              </a:buClr>
              <a:buSzPts val="2100"/>
              <a:buFont typeface="Playfair Display"/>
              <a:buNone/>
              <a:defRPr sz="3983">
                <a:solidFill>
                  <a:srgbClr val="FFFFFF"/>
                </a:solidFill>
                <a:latin typeface="Playfair Display"/>
                <a:ea typeface="Playfair Display"/>
                <a:cs typeface="Playfair Display"/>
                <a:sym typeface="Playfair Display"/>
              </a:defRPr>
            </a:lvl5pPr>
            <a:lvl6pPr lvl="5" rtl="0">
              <a:spcBef>
                <a:spcPts val="0"/>
              </a:spcBef>
              <a:spcAft>
                <a:spcPts val="0"/>
              </a:spcAft>
              <a:buClr>
                <a:srgbClr val="FFFFFF"/>
              </a:buClr>
              <a:buSzPts val="2100"/>
              <a:buFont typeface="Playfair Display"/>
              <a:buNone/>
              <a:defRPr sz="3983">
                <a:solidFill>
                  <a:srgbClr val="FFFFFF"/>
                </a:solidFill>
                <a:latin typeface="Playfair Display"/>
                <a:ea typeface="Playfair Display"/>
                <a:cs typeface="Playfair Display"/>
                <a:sym typeface="Playfair Display"/>
              </a:defRPr>
            </a:lvl6pPr>
            <a:lvl7pPr lvl="6" rtl="0">
              <a:spcBef>
                <a:spcPts val="0"/>
              </a:spcBef>
              <a:spcAft>
                <a:spcPts val="0"/>
              </a:spcAft>
              <a:buClr>
                <a:srgbClr val="FFFFFF"/>
              </a:buClr>
              <a:buSzPts val="2100"/>
              <a:buFont typeface="Playfair Display"/>
              <a:buNone/>
              <a:defRPr sz="3983">
                <a:solidFill>
                  <a:srgbClr val="FFFFFF"/>
                </a:solidFill>
                <a:latin typeface="Playfair Display"/>
                <a:ea typeface="Playfair Display"/>
                <a:cs typeface="Playfair Display"/>
                <a:sym typeface="Playfair Display"/>
              </a:defRPr>
            </a:lvl7pPr>
            <a:lvl8pPr lvl="7" rtl="0">
              <a:spcBef>
                <a:spcPts val="0"/>
              </a:spcBef>
              <a:spcAft>
                <a:spcPts val="0"/>
              </a:spcAft>
              <a:buClr>
                <a:srgbClr val="FFFFFF"/>
              </a:buClr>
              <a:buSzPts val="2100"/>
              <a:buFont typeface="Playfair Display"/>
              <a:buNone/>
              <a:defRPr sz="3983">
                <a:solidFill>
                  <a:srgbClr val="FFFFFF"/>
                </a:solidFill>
                <a:latin typeface="Playfair Display"/>
                <a:ea typeface="Playfair Display"/>
                <a:cs typeface="Playfair Display"/>
                <a:sym typeface="Playfair Display"/>
              </a:defRPr>
            </a:lvl8pPr>
            <a:lvl9pPr lvl="8" rtl="0">
              <a:spcBef>
                <a:spcPts val="0"/>
              </a:spcBef>
              <a:spcAft>
                <a:spcPts val="0"/>
              </a:spcAft>
              <a:buClr>
                <a:srgbClr val="FFFFFF"/>
              </a:buClr>
              <a:buSzPts val="2100"/>
              <a:buFont typeface="Playfair Display"/>
              <a:buNone/>
              <a:defRPr sz="3983">
                <a:solidFill>
                  <a:srgbClr val="FFFFFF"/>
                </a:solidFill>
                <a:latin typeface="Playfair Display"/>
                <a:ea typeface="Playfair Display"/>
                <a:cs typeface="Playfair Display"/>
                <a:sym typeface="Playfair Display"/>
              </a:defRPr>
            </a:lvl9pPr>
          </a:lstStyle>
          <a:p>
            <a:r>
              <a:t>xx%</a:t>
            </a:r>
          </a:p>
        </p:txBody>
      </p:sp>
    </p:spTree>
    <p:extLst>
      <p:ext uri="{BB962C8B-B14F-4D97-AF65-F5344CB8AC3E}">
        <p14:creationId xmlns:p14="http://schemas.microsoft.com/office/powerpoint/2010/main" val="6885941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1265819" y="1083733"/>
            <a:ext cx="14808630" cy="845938"/>
          </a:xfrm>
          <a:prstGeom prst="rect">
            <a:avLst/>
          </a:prstGeom>
        </p:spPr>
        <p:txBody>
          <a:bodyPr spcFirstLastPara="1" wrap="square" lIns="91425" tIns="91425" rIns="91425" bIns="91425" anchor="t" anchorCtr="0">
            <a:noAutofit/>
          </a:bodyPr>
          <a:lstStyle>
            <a:lvl1pPr lvl="0">
              <a:spcBef>
                <a:spcPts val="0"/>
              </a:spcBef>
              <a:spcAft>
                <a:spcPts val="0"/>
              </a:spcAft>
              <a:buSzPts val="2100"/>
              <a:buFont typeface="Montserrat"/>
              <a:buNone/>
              <a:defRPr sz="4742" b="1">
                <a:solidFill>
                  <a:schemeClr val="lt1"/>
                </a:solidFill>
                <a:latin typeface="Playfair Display"/>
                <a:ea typeface="Playfair Display"/>
                <a:cs typeface="Playfair Display"/>
                <a:sym typeface="Playfair Display"/>
              </a:defRPr>
            </a:lvl1pPr>
            <a:lvl2pPr lvl="1">
              <a:spcBef>
                <a:spcPts val="0"/>
              </a:spcBef>
              <a:spcAft>
                <a:spcPts val="0"/>
              </a:spcAft>
              <a:buSzPts val="2100"/>
              <a:buFont typeface="Montserrat"/>
              <a:buNone/>
              <a:defRPr sz="3983" b="1">
                <a:latin typeface="Montserrat"/>
                <a:ea typeface="Montserrat"/>
                <a:cs typeface="Montserrat"/>
                <a:sym typeface="Montserrat"/>
              </a:defRPr>
            </a:lvl2pPr>
            <a:lvl3pPr lvl="2">
              <a:spcBef>
                <a:spcPts val="0"/>
              </a:spcBef>
              <a:spcAft>
                <a:spcPts val="0"/>
              </a:spcAft>
              <a:buSzPts val="2100"/>
              <a:buFont typeface="Montserrat"/>
              <a:buNone/>
              <a:defRPr sz="3983" b="1">
                <a:latin typeface="Montserrat"/>
                <a:ea typeface="Montserrat"/>
                <a:cs typeface="Montserrat"/>
                <a:sym typeface="Montserrat"/>
              </a:defRPr>
            </a:lvl3pPr>
            <a:lvl4pPr lvl="3">
              <a:spcBef>
                <a:spcPts val="0"/>
              </a:spcBef>
              <a:spcAft>
                <a:spcPts val="0"/>
              </a:spcAft>
              <a:buSzPts val="2100"/>
              <a:buFont typeface="Montserrat"/>
              <a:buNone/>
              <a:defRPr sz="3983" b="1">
                <a:latin typeface="Montserrat"/>
                <a:ea typeface="Montserrat"/>
                <a:cs typeface="Montserrat"/>
                <a:sym typeface="Montserrat"/>
              </a:defRPr>
            </a:lvl4pPr>
            <a:lvl5pPr lvl="4">
              <a:spcBef>
                <a:spcPts val="0"/>
              </a:spcBef>
              <a:spcAft>
                <a:spcPts val="0"/>
              </a:spcAft>
              <a:buSzPts val="2100"/>
              <a:buFont typeface="Montserrat"/>
              <a:buNone/>
              <a:defRPr sz="3983" b="1">
                <a:latin typeface="Montserrat"/>
                <a:ea typeface="Montserrat"/>
                <a:cs typeface="Montserrat"/>
                <a:sym typeface="Montserrat"/>
              </a:defRPr>
            </a:lvl5pPr>
            <a:lvl6pPr lvl="5">
              <a:spcBef>
                <a:spcPts val="0"/>
              </a:spcBef>
              <a:spcAft>
                <a:spcPts val="0"/>
              </a:spcAft>
              <a:buSzPts val="2100"/>
              <a:buFont typeface="Montserrat"/>
              <a:buNone/>
              <a:defRPr sz="3983" b="1">
                <a:latin typeface="Montserrat"/>
                <a:ea typeface="Montserrat"/>
                <a:cs typeface="Montserrat"/>
                <a:sym typeface="Montserrat"/>
              </a:defRPr>
            </a:lvl6pPr>
            <a:lvl7pPr lvl="6">
              <a:spcBef>
                <a:spcPts val="0"/>
              </a:spcBef>
              <a:spcAft>
                <a:spcPts val="0"/>
              </a:spcAft>
              <a:buSzPts val="2100"/>
              <a:buFont typeface="Montserrat"/>
              <a:buNone/>
              <a:defRPr sz="3983" b="1">
                <a:latin typeface="Montserrat"/>
                <a:ea typeface="Montserrat"/>
                <a:cs typeface="Montserrat"/>
                <a:sym typeface="Montserrat"/>
              </a:defRPr>
            </a:lvl7pPr>
            <a:lvl8pPr lvl="7">
              <a:spcBef>
                <a:spcPts val="0"/>
              </a:spcBef>
              <a:spcAft>
                <a:spcPts val="0"/>
              </a:spcAft>
              <a:buSzPts val="2100"/>
              <a:buFont typeface="Montserrat"/>
              <a:buNone/>
              <a:defRPr sz="3983" b="1">
                <a:latin typeface="Montserrat"/>
                <a:ea typeface="Montserrat"/>
                <a:cs typeface="Montserrat"/>
                <a:sym typeface="Montserrat"/>
              </a:defRPr>
            </a:lvl8pPr>
            <a:lvl9pPr lvl="8">
              <a:spcBef>
                <a:spcPts val="0"/>
              </a:spcBef>
              <a:spcAft>
                <a:spcPts val="0"/>
              </a:spcAft>
              <a:buSzPts val="2100"/>
              <a:buFont typeface="Montserrat"/>
              <a:buNone/>
              <a:defRPr sz="3983" b="1">
                <a:latin typeface="Montserrat"/>
                <a:ea typeface="Montserrat"/>
                <a:cs typeface="Montserrat"/>
                <a:sym typeface="Montserrat"/>
              </a:defRPr>
            </a:lvl9pPr>
          </a:lstStyle>
          <a:p>
            <a:endParaRPr/>
          </a:p>
        </p:txBody>
      </p:sp>
      <p:sp>
        <p:nvSpPr>
          <p:cNvPr id="19" name="Google Shape;19;p4"/>
          <p:cNvSpPr txBox="1">
            <a:spLocks noGrp="1"/>
          </p:cNvSpPr>
          <p:nvPr>
            <p:ph type="body" idx="1"/>
          </p:nvPr>
        </p:nvSpPr>
        <p:spPr>
          <a:xfrm>
            <a:off x="1265816" y="2282050"/>
            <a:ext cx="15346815" cy="6752142"/>
          </a:xfrm>
          <a:prstGeom prst="rect">
            <a:avLst/>
          </a:prstGeom>
        </p:spPr>
        <p:txBody>
          <a:bodyPr spcFirstLastPara="1" wrap="square" lIns="91425" tIns="91425" rIns="91425" bIns="91425" anchor="t" anchorCtr="0">
            <a:noAutofit/>
          </a:bodyPr>
          <a:lstStyle>
            <a:lvl1pPr marL="867017" lvl="0" indent="-553928">
              <a:lnSpc>
                <a:spcPct val="100000"/>
              </a:lnSpc>
              <a:spcBef>
                <a:spcPts val="0"/>
              </a:spcBef>
              <a:spcAft>
                <a:spcPts val="0"/>
              </a:spcAft>
              <a:buClr>
                <a:schemeClr val="lt1"/>
              </a:buClr>
              <a:buSzPts val="1000"/>
              <a:buFont typeface="Livvic"/>
              <a:buAutoNum type="arabicPeriod"/>
              <a:defRPr sz="2276">
                <a:solidFill>
                  <a:schemeClr val="lt1"/>
                </a:solidFill>
              </a:defRPr>
            </a:lvl1pPr>
            <a:lvl2pPr marL="1734033" lvl="1" indent="-553928">
              <a:spcBef>
                <a:spcPts val="3035"/>
              </a:spcBef>
              <a:spcAft>
                <a:spcPts val="0"/>
              </a:spcAft>
              <a:buClr>
                <a:schemeClr val="lt1"/>
              </a:buClr>
              <a:buSzPts val="1000"/>
              <a:buFont typeface="Roboto Condensed Light"/>
              <a:buAutoNum type="alphaLcPeriod"/>
              <a:defRPr sz="2276">
                <a:solidFill>
                  <a:schemeClr val="lt1"/>
                </a:solidFill>
              </a:defRPr>
            </a:lvl2pPr>
            <a:lvl3pPr marL="2601050" lvl="2" indent="-553928">
              <a:spcBef>
                <a:spcPts val="3035"/>
              </a:spcBef>
              <a:spcAft>
                <a:spcPts val="0"/>
              </a:spcAft>
              <a:buClr>
                <a:schemeClr val="lt1"/>
              </a:buClr>
              <a:buSzPts val="1000"/>
              <a:buFont typeface="Roboto Condensed Light"/>
              <a:buAutoNum type="romanLcPeriod"/>
              <a:defRPr sz="2276">
                <a:solidFill>
                  <a:schemeClr val="lt1"/>
                </a:solidFill>
              </a:defRPr>
            </a:lvl3pPr>
            <a:lvl4pPr marL="3468065" lvl="3" indent="-553928">
              <a:spcBef>
                <a:spcPts val="3035"/>
              </a:spcBef>
              <a:spcAft>
                <a:spcPts val="0"/>
              </a:spcAft>
              <a:buClr>
                <a:schemeClr val="lt1"/>
              </a:buClr>
              <a:buSzPts val="1000"/>
              <a:buFont typeface="Roboto Condensed Light"/>
              <a:buAutoNum type="arabicPeriod"/>
              <a:defRPr sz="2276">
                <a:solidFill>
                  <a:schemeClr val="lt1"/>
                </a:solidFill>
              </a:defRPr>
            </a:lvl4pPr>
            <a:lvl5pPr marL="4335082" lvl="4" indent="-553928">
              <a:spcBef>
                <a:spcPts val="3035"/>
              </a:spcBef>
              <a:spcAft>
                <a:spcPts val="0"/>
              </a:spcAft>
              <a:buClr>
                <a:schemeClr val="lt1"/>
              </a:buClr>
              <a:buSzPts val="1000"/>
              <a:buFont typeface="Roboto Condensed Light"/>
              <a:buAutoNum type="alphaLcPeriod"/>
              <a:defRPr sz="2276">
                <a:solidFill>
                  <a:schemeClr val="lt1"/>
                </a:solidFill>
              </a:defRPr>
            </a:lvl5pPr>
            <a:lvl6pPr marL="5202099" lvl="5" indent="-553928">
              <a:spcBef>
                <a:spcPts val="3035"/>
              </a:spcBef>
              <a:spcAft>
                <a:spcPts val="0"/>
              </a:spcAft>
              <a:buClr>
                <a:schemeClr val="lt1"/>
              </a:buClr>
              <a:buSzPts val="1000"/>
              <a:buFont typeface="Roboto Condensed Light"/>
              <a:buAutoNum type="romanLcPeriod"/>
              <a:defRPr sz="2276">
                <a:solidFill>
                  <a:schemeClr val="lt1"/>
                </a:solidFill>
              </a:defRPr>
            </a:lvl6pPr>
            <a:lvl7pPr marL="6069115" lvl="6" indent="-553928">
              <a:spcBef>
                <a:spcPts val="3035"/>
              </a:spcBef>
              <a:spcAft>
                <a:spcPts val="0"/>
              </a:spcAft>
              <a:buClr>
                <a:schemeClr val="lt1"/>
              </a:buClr>
              <a:buSzPts val="1000"/>
              <a:buFont typeface="Roboto Condensed Light"/>
              <a:buAutoNum type="arabicPeriod"/>
              <a:defRPr sz="2276">
                <a:solidFill>
                  <a:schemeClr val="lt1"/>
                </a:solidFill>
              </a:defRPr>
            </a:lvl7pPr>
            <a:lvl8pPr marL="6936132" lvl="7" indent="-553928">
              <a:spcBef>
                <a:spcPts val="3035"/>
              </a:spcBef>
              <a:spcAft>
                <a:spcPts val="0"/>
              </a:spcAft>
              <a:buClr>
                <a:schemeClr val="lt1"/>
              </a:buClr>
              <a:buSzPts val="1000"/>
              <a:buFont typeface="Roboto Condensed Light"/>
              <a:buAutoNum type="alphaLcPeriod"/>
              <a:defRPr sz="2276">
                <a:solidFill>
                  <a:schemeClr val="lt1"/>
                </a:solidFill>
              </a:defRPr>
            </a:lvl8pPr>
            <a:lvl9pPr marL="7803149" lvl="8" indent="-553928">
              <a:spcBef>
                <a:spcPts val="3035"/>
              </a:spcBef>
              <a:spcAft>
                <a:spcPts val="3035"/>
              </a:spcAft>
              <a:buClr>
                <a:schemeClr val="lt1"/>
              </a:buClr>
              <a:buSzPts val="1000"/>
              <a:buFont typeface="Roboto Condensed Light"/>
              <a:buAutoNum type="romanLcPeriod"/>
              <a:defRPr sz="2276">
                <a:solidFill>
                  <a:schemeClr val="lt1"/>
                </a:solidFill>
              </a:defRPr>
            </a:lvl9pPr>
          </a:lstStyle>
          <a:p>
            <a:endParaRPr/>
          </a:p>
        </p:txBody>
      </p:sp>
    </p:spTree>
    <p:extLst>
      <p:ext uri="{BB962C8B-B14F-4D97-AF65-F5344CB8AC3E}">
        <p14:creationId xmlns:p14="http://schemas.microsoft.com/office/powerpoint/2010/main" val="12065191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9911487" y="3442824"/>
            <a:ext cx="4944934" cy="1000107"/>
          </a:xfrm>
          <a:prstGeom prst="rect">
            <a:avLst/>
          </a:prstGeom>
        </p:spPr>
        <p:txBody>
          <a:bodyPr spcFirstLastPara="1" wrap="square" lIns="91425" tIns="91425" rIns="91425" bIns="91425" anchor="b" anchorCtr="0">
            <a:noAutofit/>
          </a:bodyPr>
          <a:lstStyle>
            <a:lvl1pPr lvl="0">
              <a:spcBef>
                <a:spcPts val="0"/>
              </a:spcBef>
              <a:spcAft>
                <a:spcPts val="0"/>
              </a:spcAft>
              <a:buSzPts val="2100"/>
              <a:buFont typeface="Montserrat"/>
              <a:buNone/>
              <a:defRPr sz="7586" b="1">
                <a:latin typeface="Playfair Display"/>
                <a:ea typeface="Playfair Display"/>
                <a:cs typeface="Playfair Display"/>
                <a:sym typeface="Playfair Display"/>
              </a:defRPr>
            </a:lvl1pPr>
            <a:lvl2pPr lvl="1">
              <a:spcBef>
                <a:spcPts val="0"/>
              </a:spcBef>
              <a:spcAft>
                <a:spcPts val="0"/>
              </a:spcAft>
              <a:buSzPts val="2100"/>
              <a:buFont typeface="Montserrat"/>
              <a:buNone/>
              <a:defRPr sz="3983" b="1">
                <a:latin typeface="Montserrat"/>
                <a:ea typeface="Montserrat"/>
                <a:cs typeface="Montserrat"/>
                <a:sym typeface="Montserrat"/>
              </a:defRPr>
            </a:lvl2pPr>
            <a:lvl3pPr lvl="2">
              <a:spcBef>
                <a:spcPts val="0"/>
              </a:spcBef>
              <a:spcAft>
                <a:spcPts val="0"/>
              </a:spcAft>
              <a:buSzPts val="2100"/>
              <a:buFont typeface="Montserrat"/>
              <a:buNone/>
              <a:defRPr sz="3983" b="1">
                <a:latin typeface="Montserrat"/>
                <a:ea typeface="Montserrat"/>
                <a:cs typeface="Montserrat"/>
                <a:sym typeface="Montserrat"/>
              </a:defRPr>
            </a:lvl3pPr>
            <a:lvl4pPr lvl="3">
              <a:spcBef>
                <a:spcPts val="0"/>
              </a:spcBef>
              <a:spcAft>
                <a:spcPts val="0"/>
              </a:spcAft>
              <a:buSzPts val="2100"/>
              <a:buFont typeface="Montserrat"/>
              <a:buNone/>
              <a:defRPr sz="3983" b="1">
                <a:latin typeface="Montserrat"/>
                <a:ea typeface="Montserrat"/>
                <a:cs typeface="Montserrat"/>
                <a:sym typeface="Montserrat"/>
              </a:defRPr>
            </a:lvl4pPr>
            <a:lvl5pPr lvl="4">
              <a:spcBef>
                <a:spcPts val="0"/>
              </a:spcBef>
              <a:spcAft>
                <a:spcPts val="0"/>
              </a:spcAft>
              <a:buSzPts val="2100"/>
              <a:buFont typeface="Montserrat"/>
              <a:buNone/>
              <a:defRPr sz="3983" b="1">
                <a:latin typeface="Montserrat"/>
                <a:ea typeface="Montserrat"/>
                <a:cs typeface="Montserrat"/>
                <a:sym typeface="Montserrat"/>
              </a:defRPr>
            </a:lvl5pPr>
            <a:lvl6pPr lvl="5">
              <a:spcBef>
                <a:spcPts val="0"/>
              </a:spcBef>
              <a:spcAft>
                <a:spcPts val="0"/>
              </a:spcAft>
              <a:buSzPts val="2100"/>
              <a:buFont typeface="Montserrat"/>
              <a:buNone/>
              <a:defRPr sz="3983" b="1">
                <a:latin typeface="Montserrat"/>
                <a:ea typeface="Montserrat"/>
                <a:cs typeface="Montserrat"/>
                <a:sym typeface="Montserrat"/>
              </a:defRPr>
            </a:lvl6pPr>
            <a:lvl7pPr lvl="6">
              <a:spcBef>
                <a:spcPts val="0"/>
              </a:spcBef>
              <a:spcAft>
                <a:spcPts val="0"/>
              </a:spcAft>
              <a:buSzPts val="2100"/>
              <a:buFont typeface="Montserrat"/>
              <a:buNone/>
              <a:defRPr sz="3983" b="1">
                <a:latin typeface="Montserrat"/>
                <a:ea typeface="Montserrat"/>
                <a:cs typeface="Montserrat"/>
                <a:sym typeface="Montserrat"/>
              </a:defRPr>
            </a:lvl7pPr>
            <a:lvl8pPr lvl="7">
              <a:spcBef>
                <a:spcPts val="0"/>
              </a:spcBef>
              <a:spcAft>
                <a:spcPts val="0"/>
              </a:spcAft>
              <a:buSzPts val="2100"/>
              <a:buFont typeface="Montserrat"/>
              <a:buNone/>
              <a:defRPr sz="3983" b="1">
                <a:latin typeface="Montserrat"/>
                <a:ea typeface="Montserrat"/>
                <a:cs typeface="Montserrat"/>
                <a:sym typeface="Montserrat"/>
              </a:defRPr>
            </a:lvl8pPr>
            <a:lvl9pPr lvl="8">
              <a:spcBef>
                <a:spcPts val="0"/>
              </a:spcBef>
              <a:spcAft>
                <a:spcPts val="0"/>
              </a:spcAft>
              <a:buSzPts val="2100"/>
              <a:buFont typeface="Montserrat"/>
              <a:buNone/>
              <a:defRPr sz="3983" b="1">
                <a:latin typeface="Montserrat"/>
                <a:ea typeface="Montserrat"/>
                <a:cs typeface="Montserrat"/>
                <a:sym typeface="Montserrat"/>
              </a:defRPr>
            </a:lvl9pPr>
          </a:lstStyle>
          <a:p>
            <a:endParaRPr/>
          </a:p>
        </p:txBody>
      </p:sp>
      <p:sp>
        <p:nvSpPr>
          <p:cNvPr id="33" name="Google Shape;33;p7"/>
          <p:cNvSpPr txBox="1">
            <a:spLocks noGrp="1"/>
          </p:cNvSpPr>
          <p:nvPr>
            <p:ph type="subTitle" idx="1"/>
          </p:nvPr>
        </p:nvSpPr>
        <p:spPr>
          <a:xfrm>
            <a:off x="9911487" y="4372765"/>
            <a:ext cx="4944934" cy="1995662"/>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rgbClr val="000000"/>
              </a:buClr>
              <a:buSzPts val="1400"/>
              <a:buFont typeface="Montserrat"/>
              <a:buNone/>
              <a:defRPr sz="2655">
                <a:solidFill>
                  <a:srgbClr val="000000"/>
                </a:solidFill>
                <a:latin typeface="Montserrat"/>
                <a:ea typeface="Montserrat"/>
                <a:cs typeface="Montserrat"/>
                <a:sym typeface="Montserrat"/>
              </a:defRPr>
            </a:lvl1pPr>
            <a:lvl2pPr lvl="1">
              <a:spcBef>
                <a:spcPts val="3035"/>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2pPr>
            <a:lvl3pPr lvl="2">
              <a:spcBef>
                <a:spcPts val="3035"/>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3pPr>
            <a:lvl4pPr lvl="3">
              <a:spcBef>
                <a:spcPts val="3035"/>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4pPr>
            <a:lvl5pPr lvl="4">
              <a:spcBef>
                <a:spcPts val="3035"/>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5pPr>
            <a:lvl6pPr lvl="5">
              <a:spcBef>
                <a:spcPts val="3035"/>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6pPr>
            <a:lvl7pPr lvl="6">
              <a:spcBef>
                <a:spcPts val="3035"/>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7pPr>
            <a:lvl8pPr lvl="7">
              <a:spcBef>
                <a:spcPts val="3035"/>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8pPr>
            <a:lvl9pPr lvl="8">
              <a:spcBef>
                <a:spcPts val="3035"/>
              </a:spcBef>
              <a:spcAft>
                <a:spcPts val="3035"/>
              </a:spcAft>
              <a:buClr>
                <a:srgbClr val="000000"/>
              </a:buClr>
              <a:buSzPts val="1400"/>
              <a:buFont typeface="Montserrat"/>
              <a:buNone/>
              <a:defRPr>
                <a:solidFill>
                  <a:srgbClr val="000000"/>
                </a:solidFill>
                <a:latin typeface="Montserrat"/>
                <a:ea typeface="Montserrat"/>
                <a:cs typeface="Montserrat"/>
                <a:sym typeface="Montserrat"/>
              </a:defRPr>
            </a:lvl9pPr>
          </a:lstStyle>
          <a:p>
            <a:endParaRPr/>
          </a:p>
        </p:txBody>
      </p:sp>
      <p:sp>
        <p:nvSpPr>
          <p:cNvPr id="34" name="Google Shape;34;p7"/>
          <p:cNvSpPr/>
          <p:nvPr/>
        </p:nvSpPr>
        <p:spPr>
          <a:xfrm>
            <a:off x="0" y="0"/>
            <a:ext cx="8673545" cy="9753600"/>
          </a:xfrm>
          <a:prstGeom prst="rect">
            <a:avLst/>
          </a:prstGeom>
          <a:solidFill>
            <a:schemeClr val="dk2"/>
          </a:solidFill>
          <a:ln>
            <a:noFill/>
          </a:ln>
        </p:spPr>
        <p:txBody>
          <a:bodyPr spcFirstLastPara="1" wrap="square" lIns="173375" tIns="173375" rIns="173375" bIns="173375" anchor="ctr" anchorCtr="0">
            <a:noAutofit/>
          </a:bodyPr>
          <a:lstStyle/>
          <a:p>
            <a:pPr marL="0" lvl="0" indent="0" algn="l" rtl="0">
              <a:spcBef>
                <a:spcPts val="0"/>
              </a:spcBef>
              <a:spcAft>
                <a:spcPts val="0"/>
              </a:spcAft>
              <a:buNone/>
            </a:pPr>
            <a:endParaRPr sz="6827"/>
          </a:p>
        </p:txBody>
      </p:sp>
    </p:spTree>
    <p:extLst>
      <p:ext uri="{BB962C8B-B14F-4D97-AF65-F5344CB8AC3E}">
        <p14:creationId xmlns:p14="http://schemas.microsoft.com/office/powerpoint/2010/main" val="1725516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2"/>
        </a:solidFill>
        <a:effectLst/>
      </p:bgPr>
    </p:bg>
    <p:spTree>
      <p:nvGrpSpPr>
        <p:cNvPr id="1" name="Shape 35"/>
        <p:cNvGrpSpPr/>
        <p:nvPr/>
      </p:nvGrpSpPr>
      <p:grpSpPr>
        <a:xfrm>
          <a:off x="0" y="0"/>
          <a:ext cx="0" cy="0"/>
          <a:chOff x="0" y="0"/>
          <a:chExt cx="0" cy="0"/>
        </a:xfrm>
      </p:grpSpPr>
      <p:sp>
        <p:nvSpPr>
          <p:cNvPr id="36" name="Google Shape;36;p8"/>
          <p:cNvSpPr/>
          <p:nvPr/>
        </p:nvSpPr>
        <p:spPr>
          <a:xfrm>
            <a:off x="1249461" y="1083737"/>
            <a:ext cx="14808630" cy="7586133"/>
          </a:xfrm>
          <a:prstGeom prst="rect">
            <a:avLst/>
          </a:prstGeom>
          <a:solidFill>
            <a:srgbClr val="FFFFFF"/>
          </a:solidFill>
          <a:ln>
            <a:noFill/>
          </a:ln>
        </p:spPr>
        <p:txBody>
          <a:bodyPr spcFirstLastPara="1" wrap="square" lIns="173375" tIns="173375" rIns="173375" bIns="173375" anchor="ctr" anchorCtr="0">
            <a:noAutofit/>
          </a:bodyPr>
          <a:lstStyle/>
          <a:p>
            <a:pPr marL="0" lvl="0" indent="0" algn="l" rtl="0">
              <a:spcBef>
                <a:spcPts val="0"/>
              </a:spcBef>
              <a:spcAft>
                <a:spcPts val="0"/>
              </a:spcAft>
              <a:buNone/>
            </a:pPr>
            <a:endParaRPr sz="6827"/>
          </a:p>
        </p:txBody>
      </p:sp>
      <p:sp>
        <p:nvSpPr>
          <p:cNvPr id="37" name="Google Shape;37;p8"/>
          <p:cNvSpPr txBox="1">
            <a:spLocks noGrp="1"/>
          </p:cNvSpPr>
          <p:nvPr>
            <p:ph type="title"/>
          </p:nvPr>
        </p:nvSpPr>
        <p:spPr>
          <a:xfrm>
            <a:off x="1265819" y="3178667"/>
            <a:ext cx="14808630" cy="1642382"/>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A6BFA5"/>
              </a:buClr>
              <a:buSzPts val="5000"/>
              <a:buFont typeface="Playfair Display"/>
              <a:buNone/>
              <a:defRPr sz="9482">
                <a:solidFill>
                  <a:srgbClr val="A6BFA5"/>
                </a:solidFill>
                <a:latin typeface="Playfair Display"/>
                <a:ea typeface="Playfair Display"/>
                <a:cs typeface="Playfair Display"/>
                <a:sym typeface="Playfair Display"/>
              </a:defRPr>
            </a:lvl1pPr>
            <a:lvl2pPr lvl="1" algn="ctr">
              <a:spcBef>
                <a:spcPts val="0"/>
              </a:spcBef>
              <a:spcAft>
                <a:spcPts val="0"/>
              </a:spcAft>
              <a:buClr>
                <a:srgbClr val="A6BFA5"/>
              </a:buClr>
              <a:buSzPts val="5000"/>
              <a:buFont typeface="Playfair Display"/>
              <a:buNone/>
              <a:defRPr sz="9482">
                <a:solidFill>
                  <a:srgbClr val="A6BFA5"/>
                </a:solidFill>
                <a:latin typeface="Playfair Display"/>
                <a:ea typeface="Playfair Display"/>
                <a:cs typeface="Playfair Display"/>
                <a:sym typeface="Playfair Display"/>
              </a:defRPr>
            </a:lvl2pPr>
            <a:lvl3pPr lvl="2" algn="ctr">
              <a:spcBef>
                <a:spcPts val="0"/>
              </a:spcBef>
              <a:spcAft>
                <a:spcPts val="0"/>
              </a:spcAft>
              <a:buClr>
                <a:srgbClr val="A6BFA5"/>
              </a:buClr>
              <a:buSzPts val="5000"/>
              <a:buFont typeface="Playfair Display"/>
              <a:buNone/>
              <a:defRPr sz="9482">
                <a:solidFill>
                  <a:srgbClr val="A6BFA5"/>
                </a:solidFill>
                <a:latin typeface="Playfair Display"/>
                <a:ea typeface="Playfair Display"/>
                <a:cs typeface="Playfair Display"/>
                <a:sym typeface="Playfair Display"/>
              </a:defRPr>
            </a:lvl3pPr>
            <a:lvl4pPr lvl="3" algn="ctr">
              <a:spcBef>
                <a:spcPts val="0"/>
              </a:spcBef>
              <a:spcAft>
                <a:spcPts val="0"/>
              </a:spcAft>
              <a:buClr>
                <a:srgbClr val="A6BFA5"/>
              </a:buClr>
              <a:buSzPts val="5000"/>
              <a:buFont typeface="Playfair Display"/>
              <a:buNone/>
              <a:defRPr sz="9482">
                <a:solidFill>
                  <a:srgbClr val="A6BFA5"/>
                </a:solidFill>
                <a:latin typeface="Playfair Display"/>
                <a:ea typeface="Playfair Display"/>
                <a:cs typeface="Playfair Display"/>
                <a:sym typeface="Playfair Display"/>
              </a:defRPr>
            </a:lvl4pPr>
            <a:lvl5pPr lvl="4" algn="ctr">
              <a:spcBef>
                <a:spcPts val="0"/>
              </a:spcBef>
              <a:spcAft>
                <a:spcPts val="0"/>
              </a:spcAft>
              <a:buClr>
                <a:srgbClr val="A6BFA5"/>
              </a:buClr>
              <a:buSzPts val="5000"/>
              <a:buFont typeface="Playfair Display"/>
              <a:buNone/>
              <a:defRPr sz="9482">
                <a:solidFill>
                  <a:srgbClr val="A6BFA5"/>
                </a:solidFill>
                <a:latin typeface="Playfair Display"/>
                <a:ea typeface="Playfair Display"/>
                <a:cs typeface="Playfair Display"/>
                <a:sym typeface="Playfair Display"/>
              </a:defRPr>
            </a:lvl5pPr>
            <a:lvl6pPr lvl="5" algn="ctr">
              <a:spcBef>
                <a:spcPts val="0"/>
              </a:spcBef>
              <a:spcAft>
                <a:spcPts val="0"/>
              </a:spcAft>
              <a:buClr>
                <a:srgbClr val="A6BFA5"/>
              </a:buClr>
              <a:buSzPts val="5000"/>
              <a:buFont typeface="Playfair Display"/>
              <a:buNone/>
              <a:defRPr sz="9482">
                <a:solidFill>
                  <a:srgbClr val="A6BFA5"/>
                </a:solidFill>
                <a:latin typeface="Playfair Display"/>
                <a:ea typeface="Playfair Display"/>
                <a:cs typeface="Playfair Display"/>
                <a:sym typeface="Playfair Display"/>
              </a:defRPr>
            </a:lvl6pPr>
            <a:lvl7pPr lvl="6" algn="ctr">
              <a:spcBef>
                <a:spcPts val="0"/>
              </a:spcBef>
              <a:spcAft>
                <a:spcPts val="0"/>
              </a:spcAft>
              <a:buClr>
                <a:srgbClr val="A6BFA5"/>
              </a:buClr>
              <a:buSzPts val="5000"/>
              <a:buFont typeface="Playfair Display"/>
              <a:buNone/>
              <a:defRPr sz="9482">
                <a:solidFill>
                  <a:srgbClr val="A6BFA5"/>
                </a:solidFill>
                <a:latin typeface="Playfair Display"/>
                <a:ea typeface="Playfair Display"/>
                <a:cs typeface="Playfair Display"/>
                <a:sym typeface="Playfair Display"/>
              </a:defRPr>
            </a:lvl7pPr>
            <a:lvl8pPr lvl="7" algn="ctr">
              <a:spcBef>
                <a:spcPts val="0"/>
              </a:spcBef>
              <a:spcAft>
                <a:spcPts val="0"/>
              </a:spcAft>
              <a:buClr>
                <a:srgbClr val="A6BFA5"/>
              </a:buClr>
              <a:buSzPts val="5000"/>
              <a:buFont typeface="Playfair Display"/>
              <a:buNone/>
              <a:defRPr sz="9482">
                <a:solidFill>
                  <a:srgbClr val="A6BFA5"/>
                </a:solidFill>
                <a:latin typeface="Playfair Display"/>
                <a:ea typeface="Playfair Display"/>
                <a:cs typeface="Playfair Display"/>
                <a:sym typeface="Playfair Display"/>
              </a:defRPr>
            </a:lvl8pPr>
            <a:lvl9pPr lvl="8" algn="ctr">
              <a:spcBef>
                <a:spcPts val="0"/>
              </a:spcBef>
              <a:spcAft>
                <a:spcPts val="0"/>
              </a:spcAft>
              <a:buClr>
                <a:srgbClr val="A6BFA5"/>
              </a:buClr>
              <a:buSzPts val="5000"/>
              <a:buFont typeface="Playfair Display"/>
              <a:buNone/>
              <a:defRPr sz="9482">
                <a:solidFill>
                  <a:srgbClr val="A6BFA5"/>
                </a:solidFill>
                <a:latin typeface="Playfair Display"/>
                <a:ea typeface="Playfair Display"/>
                <a:cs typeface="Playfair Display"/>
                <a:sym typeface="Playfair Display"/>
              </a:defRPr>
            </a:lvl9pPr>
          </a:lstStyle>
          <a:p>
            <a:endParaRPr/>
          </a:p>
        </p:txBody>
      </p:sp>
      <p:sp>
        <p:nvSpPr>
          <p:cNvPr id="38" name="Google Shape;38;p8"/>
          <p:cNvSpPr txBox="1">
            <a:spLocks noGrp="1"/>
          </p:cNvSpPr>
          <p:nvPr>
            <p:ph type="subTitle" idx="1"/>
          </p:nvPr>
        </p:nvSpPr>
        <p:spPr>
          <a:xfrm>
            <a:off x="1258423" y="5184003"/>
            <a:ext cx="14808630" cy="1390933"/>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000000"/>
              </a:buClr>
              <a:buSzPts val="1400"/>
              <a:buFont typeface="Montserrat"/>
              <a:buNone/>
              <a:defRPr sz="2655">
                <a:solidFill>
                  <a:srgbClr val="000000"/>
                </a:solidFill>
                <a:latin typeface="Montserrat"/>
                <a:ea typeface="Montserrat"/>
                <a:cs typeface="Montserrat"/>
                <a:sym typeface="Montserrat"/>
              </a:defRPr>
            </a:lvl1pPr>
            <a:lvl2pPr lvl="1" algn="ctr">
              <a:spcBef>
                <a:spcPts val="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2pPr>
            <a:lvl3pPr lvl="2" algn="ctr">
              <a:spcBef>
                <a:spcPts val="3035"/>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3pPr>
            <a:lvl4pPr lvl="3" algn="ctr">
              <a:spcBef>
                <a:spcPts val="3035"/>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4pPr>
            <a:lvl5pPr lvl="4" algn="ctr">
              <a:spcBef>
                <a:spcPts val="3035"/>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5pPr>
            <a:lvl6pPr lvl="5" algn="ctr">
              <a:spcBef>
                <a:spcPts val="3035"/>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6pPr>
            <a:lvl7pPr lvl="6" algn="ctr">
              <a:spcBef>
                <a:spcPts val="3035"/>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7pPr>
            <a:lvl8pPr lvl="7" algn="ctr">
              <a:spcBef>
                <a:spcPts val="3035"/>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8pPr>
            <a:lvl9pPr lvl="8" algn="ctr">
              <a:spcBef>
                <a:spcPts val="3035"/>
              </a:spcBef>
              <a:spcAft>
                <a:spcPts val="3035"/>
              </a:spcAft>
              <a:buClr>
                <a:srgbClr val="000000"/>
              </a:buClr>
              <a:buSzPts val="1400"/>
              <a:buFont typeface="Montserrat"/>
              <a:buNone/>
              <a:defRPr>
                <a:solidFill>
                  <a:srgbClr val="000000"/>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29687162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1039693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2">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599130" y="401974"/>
            <a:ext cx="16752448" cy="9351626"/>
          </a:xfrm>
          <a:prstGeom prst="rect">
            <a:avLst/>
          </a:prstGeom>
        </p:spPr>
      </p:pic>
      <p:sp>
        <p:nvSpPr>
          <p:cNvPr id="2" name="Rectangle 1"/>
          <p:cNvSpPr/>
          <p:nvPr userDrawn="1"/>
        </p:nvSpPr>
        <p:spPr bwMode="auto">
          <a:xfrm>
            <a:off x="953718" y="2"/>
            <a:ext cx="10746516" cy="8163014"/>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3035" b="1" dirty="0" err="1">
              <a:solidFill>
                <a:schemeClr val="tx1"/>
              </a:solidFill>
              <a:latin typeface="+mj-lt"/>
            </a:endParaRPr>
          </a:p>
        </p:txBody>
      </p:sp>
      <p:sp>
        <p:nvSpPr>
          <p:cNvPr id="13" name="Date Placeholder 4"/>
          <p:cNvSpPr>
            <a:spLocks noGrp="1"/>
          </p:cNvSpPr>
          <p:nvPr>
            <p:ph type="dt" sz="half" idx="2"/>
          </p:nvPr>
        </p:nvSpPr>
        <p:spPr>
          <a:xfrm>
            <a:off x="1490310" y="7337628"/>
            <a:ext cx="3651122" cy="339352"/>
          </a:xfrm>
          <a:prstGeom prst="rect">
            <a:avLst/>
          </a:prstGeom>
        </p:spPr>
        <p:txBody>
          <a:bodyPr vert="horz" wrap="square" lIns="91440" tIns="0" rIns="91440" bIns="0" rtlCol="0" anchor="b" anchorCtr="0">
            <a:noAutofit/>
          </a:bodyPr>
          <a:lstStyle>
            <a:lvl1pPr algn="l">
              <a:defRPr sz="2276" i="0">
                <a:solidFill>
                  <a:schemeClr val="bg1"/>
                </a:solidFill>
                <a:latin typeface="Arial" pitchFamily="34" charset="0"/>
                <a:cs typeface="Arial" pitchFamily="34" charset="0"/>
              </a:defRPr>
            </a:lvl1pPr>
          </a:lstStyle>
          <a:p>
            <a:endParaRPr lang="en-US" dirty="0"/>
          </a:p>
        </p:txBody>
      </p:sp>
      <p:sp>
        <p:nvSpPr>
          <p:cNvPr id="10" name="Text Placeholder 2"/>
          <p:cNvSpPr>
            <a:spLocks noGrp="1"/>
          </p:cNvSpPr>
          <p:nvPr>
            <p:ph type="body" sz="quarter" idx="10" hasCustomPrompt="1"/>
          </p:nvPr>
        </p:nvSpPr>
        <p:spPr>
          <a:xfrm>
            <a:off x="1487270" y="6362623"/>
            <a:ext cx="7948495" cy="809186"/>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3035" i="0" baseline="0" dirty="0" smtClean="0">
                <a:solidFill>
                  <a:schemeClr val="bg1"/>
                </a:solidFill>
                <a:cs typeface="Arial" pitchFamily="34" charset="0"/>
              </a:defRPr>
            </a:lvl1pPr>
            <a:lvl2pPr>
              <a:defRPr lang="en-US" sz="3414" dirty="0" smtClean="0">
                <a:latin typeface="+mn-lt"/>
              </a:defRPr>
            </a:lvl2pPr>
            <a:lvl3pPr>
              <a:defRPr lang="en-US" sz="3414" dirty="0" smtClean="0">
                <a:latin typeface="+mn-lt"/>
              </a:defRPr>
            </a:lvl3pPr>
            <a:lvl4pPr>
              <a:defRPr lang="en-US" sz="3414" dirty="0" smtClean="0">
                <a:latin typeface="+mn-lt"/>
              </a:defRPr>
            </a:lvl4pPr>
            <a:lvl5pPr>
              <a:defRPr lang="en-US" sz="3414"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1487267" y="2138830"/>
            <a:ext cx="9871864" cy="2487871"/>
          </a:xfrm>
        </p:spPr>
        <p:txBody>
          <a:bodyPr anchor="b">
            <a:noAutofit/>
          </a:bodyPr>
          <a:lstStyle>
            <a:lvl1pPr>
              <a:defRPr sz="6827"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1494118" y="4790047"/>
            <a:ext cx="9864688" cy="963736"/>
          </a:xfrm>
          <a:prstGeom prst="rect">
            <a:avLst/>
          </a:prstGeom>
        </p:spPr>
        <p:txBody>
          <a:bodyPr>
            <a:noAutofit/>
          </a:bodyPr>
          <a:lstStyle>
            <a:lvl1pPr marL="0" indent="0" algn="l">
              <a:lnSpc>
                <a:spcPct val="100000"/>
              </a:lnSpc>
              <a:buNone/>
              <a:defRPr sz="3035" i="0">
                <a:solidFill>
                  <a:schemeClr val="bg1"/>
                </a:solidFill>
                <a:latin typeface="+mj-lt"/>
              </a:defRPr>
            </a:lvl1pPr>
            <a:lvl2pPr marL="436506" indent="0">
              <a:lnSpc>
                <a:spcPct val="100000"/>
              </a:lnSpc>
              <a:buNone/>
              <a:defRPr i="1">
                <a:latin typeface="+mn-lt"/>
              </a:defRPr>
            </a:lvl2pPr>
            <a:lvl3pPr marL="978378" indent="0">
              <a:lnSpc>
                <a:spcPct val="100000"/>
              </a:lnSpc>
              <a:buNone/>
              <a:defRPr i="1">
                <a:latin typeface="+mn-lt"/>
              </a:defRPr>
            </a:lvl3pPr>
            <a:lvl4pPr marL="1517241" indent="0">
              <a:lnSpc>
                <a:spcPct val="100000"/>
              </a:lnSpc>
              <a:buNone/>
              <a:defRPr i="1">
                <a:latin typeface="+mn-lt"/>
              </a:defRPr>
            </a:lvl4pPr>
            <a:lvl5pPr marL="2059112" indent="0">
              <a:lnSpc>
                <a:spcPct val="100000"/>
              </a:lnSpc>
              <a:buNone/>
              <a:defRPr i="1">
                <a:latin typeface="+mn-lt"/>
              </a:defRPr>
            </a:lvl5pPr>
          </a:lstStyle>
          <a:p>
            <a:pPr lvl="0"/>
            <a:r>
              <a:rPr lang="en-US" dirty="0"/>
              <a:t>Optional Subhead here</a:t>
            </a:r>
          </a:p>
        </p:txBody>
      </p:sp>
      <p:pic>
        <p:nvPicPr>
          <p:cNvPr id="11" name="Picture 10">
            <a:extLst>
              <a:ext uri="{FF2B5EF4-FFF2-40B4-BE49-F238E27FC236}">
                <a16:creationId xmlns:a16="http://schemas.microsoft.com/office/drawing/2014/main" id="{F0A4B336-E363-3E48-8082-BFBE80F492FF}"/>
              </a:ext>
            </a:extLst>
          </p:cNvPr>
          <p:cNvPicPr>
            <a:picLocks noChangeAspect="1"/>
          </p:cNvPicPr>
          <p:nvPr userDrawn="1"/>
        </p:nvPicPr>
        <p:blipFill>
          <a:blip r:embed="rId3"/>
          <a:srcRect/>
          <a:stretch/>
        </p:blipFill>
        <p:spPr>
          <a:xfrm>
            <a:off x="1487269" y="422500"/>
            <a:ext cx="3193208" cy="1361273"/>
          </a:xfrm>
          <a:prstGeom prst="rect">
            <a:avLst/>
          </a:prstGeom>
        </p:spPr>
      </p:pic>
    </p:spTree>
    <p:extLst>
      <p:ext uri="{BB962C8B-B14F-4D97-AF65-F5344CB8AC3E}">
        <p14:creationId xmlns:p14="http://schemas.microsoft.com/office/powerpoint/2010/main" val="9549142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9911488" y="5458491"/>
            <a:ext cx="5670289" cy="771982"/>
          </a:xfrm>
          <a:prstGeom prst="rect">
            <a:avLst/>
          </a:prstGeom>
        </p:spPr>
        <p:txBody>
          <a:bodyPr spcFirstLastPara="1" wrap="square" lIns="91425" tIns="91425" rIns="91425" bIns="91425" anchor="t" anchorCtr="0">
            <a:noAutofit/>
          </a:bodyPr>
          <a:lstStyle>
            <a:lvl1pPr lvl="0">
              <a:spcBef>
                <a:spcPts val="0"/>
              </a:spcBef>
              <a:spcAft>
                <a:spcPts val="0"/>
              </a:spcAft>
              <a:buSzPts val="1400"/>
              <a:buFont typeface="Montserrat"/>
              <a:buNone/>
              <a:defRPr sz="2655">
                <a:latin typeface="Playfair Display SemiBold"/>
                <a:ea typeface="Playfair Display SemiBold"/>
                <a:cs typeface="Playfair Display SemiBold"/>
                <a:sym typeface="Playfair Display SemiBold"/>
              </a:defRPr>
            </a:lvl1pPr>
            <a:lvl2pPr lvl="1">
              <a:spcBef>
                <a:spcPts val="0"/>
              </a:spcBef>
              <a:spcAft>
                <a:spcPts val="0"/>
              </a:spcAft>
              <a:buSzPts val="1400"/>
              <a:buFont typeface="Montserrat"/>
              <a:buNone/>
              <a:defRPr sz="2655" b="1">
                <a:latin typeface="Montserrat"/>
                <a:ea typeface="Montserrat"/>
                <a:cs typeface="Montserrat"/>
                <a:sym typeface="Montserrat"/>
              </a:defRPr>
            </a:lvl2pPr>
            <a:lvl3pPr lvl="2">
              <a:spcBef>
                <a:spcPts val="0"/>
              </a:spcBef>
              <a:spcAft>
                <a:spcPts val="0"/>
              </a:spcAft>
              <a:buSzPts val="1400"/>
              <a:buFont typeface="Montserrat"/>
              <a:buNone/>
              <a:defRPr sz="2655" b="1">
                <a:latin typeface="Montserrat"/>
                <a:ea typeface="Montserrat"/>
                <a:cs typeface="Montserrat"/>
                <a:sym typeface="Montserrat"/>
              </a:defRPr>
            </a:lvl3pPr>
            <a:lvl4pPr lvl="3">
              <a:spcBef>
                <a:spcPts val="0"/>
              </a:spcBef>
              <a:spcAft>
                <a:spcPts val="0"/>
              </a:spcAft>
              <a:buSzPts val="1400"/>
              <a:buFont typeface="Montserrat"/>
              <a:buNone/>
              <a:defRPr sz="2655" b="1">
                <a:latin typeface="Montserrat"/>
                <a:ea typeface="Montserrat"/>
                <a:cs typeface="Montserrat"/>
                <a:sym typeface="Montserrat"/>
              </a:defRPr>
            </a:lvl4pPr>
            <a:lvl5pPr lvl="4">
              <a:spcBef>
                <a:spcPts val="0"/>
              </a:spcBef>
              <a:spcAft>
                <a:spcPts val="0"/>
              </a:spcAft>
              <a:buSzPts val="1400"/>
              <a:buFont typeface="Montserrat"/>
              <a:buNone/>
              <a:defRPr sz="2655" b="1">
                <a:latin typeface="Montserrat"/>
                <a:ea typeface="Montserrat"/>
                <a:cs typeface="Montserrat"/>
                <a:sym typeface="Montserrat"/>
              </a:defRPr>
            </a:lvl5pPr>
            <a:lvl6pPr lvl="5">
              <a:spcBef>
                <a:spcPts val="0"/>
              </a:spcBef>
              <a:spcAft>
                <a:spcPts val="0"/>
              </a:spcAft>
              <a:buSzPts val="1400"/>
              <a:buFont typeface="Montserrat"/>
              <a:buNone/>
              <a:defRPr sz="2655" b="1">
                <a:latin typeface="Montserrat"/>
                <a:ea typeface="Montserrat"/>
                <a:cs typeface="Montserrat"/>
                <a:sym typeface="Montserrat"/>
              </a:defRPr>
            </a:lvl6pPr>
            <a:lvl7pPr lvl="6">
              <a:spcBef>
                <a:spcPts val="0"/>
              </a:spcBef>
              <a:spcAft>
                <a:spcPts val="0"/>
              </a:spcAft>
              <a:buSzPts val="1400"/>
              <a:buFont typeface="Montserrat"/>
              <a:buNone/>
              <a:defRPr sz="2655" b="1">
                <a:latin typeface="Montserrat"/>
                <a:ea typeface="Montserrat"/>
                <a:cs typeface="Montserrat"/>
                <a:sym typeface="Montserrat"/>
              </a:defRPr>
            </a:lvl7pPr>
            <a:lvl8pPr lvl="7">
              <a:spcBef>
                <a:spcPts val="0"/>
              </a:spcBef>
              <a:spcAft>
                <a:spcPts val="0"/>
              </a:spcAft>
              <a:buSzPts val="1400"/>
              <a:buFont typeface="Montserrat"/>
              <a:buNone/>
              <a:defRPr sz="2655" b="1">
                <a:latin typeface="Montserrat"/>
                <a:ea typeface="Montserrat"/>
                <a:cs typeface="Montserrat"/>
                <a:sym typeface="Montserrat"/>
              </a:defRPr>
            </a:lvl8pPr>
            <a:lvl9pPr lvl="8">
              <a:spcBef>
                <a:spcPts val="0"/>
              </a:spcBef>
              <a:spcAft>
                <a:spcPts val="0"/>
              </a:spcAft>
              <a:buSzPts val="1400"/>
              <a:buFont typeface="Montserrat"/>
              <a:buNone/>
              <a:defRPr sz="2655" b="1">
                <a:latin typeface="Montserrat"/>
                <a:ea typeface="Montserrat"/>
                <a:cs typeface="Montserrat"/>
                <a:sym typeface="Montserrat"/>
              </a:defRPr>
            </a:lvl9pPr>
          </a:lstStyle>
          <a:p>
            <a:endParaRPr/>
          </a:p>
        </p:txBody>
      </p:sp>
      <p:sp>
        <p:nvSpPr>
          <p:cNvPr id="60" name="Google Shape;60;p14"/>
          <p:cNvSpPr txBox="1">
            <a:spLocks noGrp="1"/>
          </p:cNvSpPr>
          <p:nvPr>
            <p:ph type="title" idx="2"/>
          </p:nvPr>
        </p:nvSpPr>
        <p:spPr>
          <a:xfrm>
            <a:off x="9911488" y="3587369"/>
            <a:ext cx="5670289" cy="1806791"/>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Montserrat"/>
              <a:buNone/>
              <a:defRPr sz="2655" i="1">
                <a:latin typeface="Montserrat"/>
                <a:ea typeface="Montserrat"/>
                <a:cs typeface="Montserrat"/>
                <a:sym typeface="Montserrat"/>
              </a:defRPr>
            </a:lvl1pPr>
            <a:lvl2pPr lvl="1" rtl="0">
              <a:spcBef>
                <a:spcPts val="0"/>
              </a:spcBef>
              <a:spcAft>
                <a:spcPts val="0"/>
              </a:spcAft>
              <a:buSzPts val="1400"/>
              <a:buFont typeface="Montserrat"/>
              <a:buNone/>
              <a:defRPr sz="2655">
                <a:latin typeface="Montserrat"/>
                <a:ea typeface="Montserrat"/>
                <a:cs typeface="Montserrat"/>
                <a:sym typeface="Montserrat"/>
              </a:defRPr>
            </a:lvl2pPr>
            <a:lvl3pPr lvl="2" rtl="0">
              <a:spcBef>
                <a:spcPts val="0"/>
              </a:spcBef>
              <a:spcAft>
                <a:spcPts val="0"/>
              </a:spcAft>
              <a:buSzPts val="1400"/>
              <a:buFont typeface="Montserrat"/>
              <a:buNone/>
              <a:defRPr sz="2655">
                <a:latin typeface="Montserrat"/>
                <a:ea typeface="Montserrat"/>
                <a:cs typeface="Montserrat"/>
                <a:sym typeface="Montserrat"/>
              </a:defRPr>
            </a:lvl3pPr>
            <a:lvl4pPr lvl="3" rtl="0">
              <a:spcBef>
                <a:spcPts val="0"/>
              </a:spcBef>
              <a:spcAft>
                <a:spcPts val="0"/>
              </a:spcAft>
              <a:buSzPts val="1400"/>
              <a:buFont typeface="Montserrat"/>
              <a:buNone/>
              <a:defRPr sz="2655">
                <a:latin typeface="Montserrat"/>
                <a:ea typeface="Montserrat"/>
                <a:cs typeface="Montserrat"/>
                <a:sym typeface="Montserrat"/>
              </a:defRPr>
            </a:lvl4pPr>
            <a:lvl5pPr lvl="4" rtl="0">
              <a:spcBef>
                <a:spcPts val="0"/>
              </a:spcBef>
              <a:spcAft>
                <a:spcPts val="0"/>
              </a:spcAft>
              <a:buSzPts val="1400"/>
              <a:buFont typeface="Montserrat"/>
              <a:buNone/>
              <a:defRPr sz="2655">
                <a:latin typeface="Montserrat"/>
                <a:ea typeface="Montserrat"/>
                <a:cs typeface="Montserrat"/>
                <a:sym typeface="Montserrat"/>
              </a:defRPr>
            </a:lvl5pPr>
            <a:lvl6pPr lvl="5" rtl="0">
              <a:spcBef>
                <a:spcPts val="0"/>
              </a:spcBef>
              <a:spcAft>
                <a:spcPts val="0"/>
              </a:spcAft>
              <a:buSzPts val="1400"/>
              <a:buFont typeface="Montserrat"/>
              <a:buNone/>
              <a:defRPr sz="2655">
                <a:latin typeface="Montserrat"/>
                <a:ea typeface="Montserrat"/>
                <a:cs typeface="Montserrat"/>
                <a:sym typeface="Montserrat"/>
              </a:defRPr>
            </a:lvl6pPr>
            <a:lvl7pPr lvl="6" rtl="0">
              <a:spcBef>
                <a:spcPts val="0"/>
              </a:spcBef>
              <a:spcAft>
                <a:spcPts val="0"/>
              </a:spcAft>
              <a:buSzPts val="1400"/>
              <a:buFont typeface="Montserrat"/>
              <a:buNone/>
              <a:defRPr sz="2655">
                <a:latin typeface="Montserrat"/>
                <a:ea typeface="Montserrat"/>
                <a:cs typeface="Montserrat"/>
                <a:sym typeface="Montserrat"/>
              </a:defRPr>
            </a:lvl7pPr>
            <a:lvl8pPr lvl="7" rtl="0">
              <a:spcBef>
                <a:spcPts val="0"/>
              </a:spcBef>
              <a:spcAft>
                <a:spcPts val="0"/>
              </a:spcAft>
              <a:buSzPts val="1400"/>
              <a:buFont typeface="Montserrat"/>
              <a:buNone/>
              <a:defRPr sz="2655">
                <a:latin typeface="Montserrat"/>
                <a:ea typeface="Montserrat"/>
                <a:cs typeface="Montserrat"/>
                <a:sym typeface="Montserrat"/>
              </a:defRPr>
            </a:lvl8pPr>
            <a:lvl9pPr lvl="8" rtl="0">
              <a:spcBef>
                <a:spcPts val="0"/>
              </a:spcBef>
              <a:spcAft>
                <a:spcPts val="0"/>
              </a:spcAft>
              <a:buSzPts val="1400"/>
              <a:buFont typeface="Montserrat"/>
              <a:buNone/>
              <a:defRPr sz="2655">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4958662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body 2">
  <p:cSld name="Title + body 2">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flipH="1">
            <a:off x="1265723" y="3021416"/>
            <a:ext cx="6135085" cy="2277262"/>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Font typeface="Montserrat"/>
              <a:buNone/>
              <a:defRPr sz="4742" b="1">
                <a:latin typeface="Playfair Display"/>
                <a:ea typeface="Playfair Display"/>
                <a:cs typeface="Playfair Display"/>
                <a:sym typeface="Playfair Display"/>
              </a:defRPr>
            </a:lvl1pPr>
            <a:lvl2pPr lvl="1" rtl="0">
              <a:spcBef>
                <a:spcPts val="0"/>
              </a:spcBef>
              <a:spcAft>
                <a:spcPts val="0"/>
              </a:spcAft>
              <a:buSzPts val="2100"/>
              <a:buFont typeface="Montserrat"/>
              <a:buNone/>
              <a:defRPr sz="3983" b="1">
                <a:latin typeface="Montserrat"/>
                <a:ea typeface="Montserrat"/>
                <a:cs typeface="Montserrat"/>
                <a:sym typeface="Montserrat"/>
              </a:defRPr>
            </a:lvl2pPr>
            <a:lvl3pPr lvl="2" rtl="0">
              <a:spcBef>
                <a:spcPts val="0"/>
              </a:spcBef>
              <a:spcAft>
                <a:spcPts val="0"/>
              </a:spcAft>
              <a:buSzPts val="2100"/>
              <a:buFont typeface="Montserrat"/>
              <a:buNone/>
              <a:defRPr sz="3983" b="1">
                <a:latin typeface="Montserrat"/>
                <a:ea typeface="Montserrat"/>
                <a:cs typeface="Montserrat"/>
                <a:sym typeface="Montserrat"/>
              </a:defRPr>
            </a:lvl3pPr>
            <a:lvl4pPr lvl="3" rtl="0">
              <a:spcBef>
                <a:spcPts val="0"/>
              </a:spcBef>
              <a:spcAft>
                <a:spcPts val="0"/>
              </a:spcAft>
              <a:buSzPts val="2100"/>
              <a:buFont typeface="Montserrat"/>
              <a:buNone/>
              <a:defRPr sz="3983" b="1">
                <a:latin typeface="Montserrat"/>
                <a:ea typeface="Montserrat"/>
                <a:cs typeface="Montserrat"/>
                <a:sym typeface="Montserrat"/>
              </a:defRPr>
            </a:lvl4pPr>
            <a:lvl5pPr lvl="4" rtl="0">
              <a:spcBef>
                <a:spcPts val="0"/>
              </a:spcBef>
              <a:spcAft>
                <a:spcPts val="0"/>
              </a:spcAft>
              <a:buSzPts val="2100"/>
              <a:buFont typeface="Montserrat"/>
              <a:buNone/>
              <a:defRPr sz="3983" b="1">
                <a:latin typeface="Montserrat"/>
                <a:ea typeface="Montserrat"/>
                <a:cs typeface="Montserrat"/>
                <a:sym typeface="Montserrat"/>
              </a:defRPr>
            </a:lvl5pPr>
            <a:lvl6pPr lvl="5" rtl="0">
              <a:spcBef>
                <a:spcPts val="0"/>
              </a:spcBef>
              <a:spcAft>
                <a:spcPts val="0"/>
              </a:spcAft>
              <a:buSzPts val="2100"/>
              <a:buFont typeface="Montserrat"/>
              <a:buNone/>
              <a:defRPr sz="3983" b="1">
                <a:latin typeface="Montserrat"/>
                <a:ea typeface="Montserrat"/>
                <a:cs typeface="Montserrat"/>
                <a:sym typeface="Montserrat"/>
              </a:defRPr>
            </a:lvl6pPr>
            <a:lvl7pPr lvl="6" rtl="0">
              <a:spcBef>
                <a:spcPts val="0"/>
              </a:spcBef>
              <a:spcAft>
                <a:spcPts val="0"/>
              </a:spcAft>
              <a:buSzPts val="2100"/>
              <a:buFont typeface="Montserrat"/>
              <a:buNone/>
              <a:defRPr sz="3983" b="1">
                <a:latin typeface="Montserrat"/>
                <a:ea typeface="Montserrat"/>
                <a:cs typeface="Montserrat"/>
                <a:sym typeface="Montserrat"/>
              </a:defRPr>
            </a:lvl7pPr>
            <a:lvl8pPr lvl="7" rtl="0">
              <a:spcBef>
                <a:spcPts val="0"/>
              </a:spcBef>
              <a:spcAft>
                <a:spcPts val="0"/>
              </a:spcAft>
              <a:buSzPts val="2100"/>
              <a:buFont typeface="Montserrat"/>
              <a:buNone/>
              <a:defRPr sz="3983" b="1">
                <a:latin typeface="Montserrat"/>
                <a:ea typeface="Montserrat"/>
                <a:cs typeface="Montserrat"/>
                <a:sym typeface="Montserrat"/>
              </a:defRPr>
            </a:lvl8pPr>
            <a:lvl9pPr lvl="8" rtl="0">
              <a:spcBef>
                <a:spcPts val="0"/>
              </a:spcBef>
              <a:spcAft>
                <a:spcPts val="0"/>
              </a:spcAft>
              <a:buSzPts val="2100"/>
              <a:buFont typeface="Montserrat"/>
              <a:buNone/>
              <a:defRPr sz="3983" b="1">
                <a:latin typeface="Montserrat"/>
                <a:ea typeface="Montserrat"/>
                <a:cs typeface="Montserrat"/>
                <a:sym typeface="Montserrat"/>
              </a:defRPr>
            </a:lvl9pPr>
          </a:lstStyle>
          <a:p>
            <a:endParaRPr/>
          </a:p>
        </p:txBody>
      </p:sp>
      <p:sp>
        <p:nvSpPr>
          <p:cNvPr id="73" name="Google Shape;73;p16"/>
          <p:cNvSpPr txBox="1">
            <a:spLocks noGrp="1"/>
          </p:cNvSpPr>
          <p:nvPr>
            <p:ph type="subTitle" idx="1"/>
          </p:nvPr>
        </p:nvSpPr>
        <p:spPr>
          <a:xfrm flipH="1">
            <a:off x="1265723" y="5298584"/>
            <a:ext cx="6135085" cy="3141404"/>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400"/>
              <a:buFont typeface="Montserrat"/>
              <a:buNone/>
              <a:defRPr sz="2655">
                <a:solidFill>
                  <a:srgbClr val="000000"/>
                </a:solidFill>
                <a:latin typeface="Montserrat"/>
                <a:ea typeface="Montserrat"/>
                <a:cs typeface="Montserrat"/>
                <a:sym typeface="Montserrat"/>
              </a:defRPr>
            </a:lvl1pPr>
            <a:lvl2pPr lvl="1" rtl="0">
              <a:spcBef>
                <a:spcPts val="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2pPr>
            <a:lvl3pPr lvl="2" rtl="0">
              <a:spcBef>
                <a:spcPts val="3035"/>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3pPr>
            <a:lvl4pPr lvl="3" rtl="0">
              <a:spcBef>
                <a:spcPts val="3035"/>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4pPr>
            <a:lvl5pPr lvl="4" rtl="0">
              <a:spcBef>
                <a:spcPts val="3035"/>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5pPr>
            <a:lvl6pPr lvl="5" rtl="0">
              <a:spcBef>
                <a:spcPts val="3035"/>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6pPr>
            <a:lvl7pPr lvl="6" rtl="0">
              <a:spcBef>
                <a:spcPts val="3035"/>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7pPr>
            <a:lvl8pPr lvl="7" rtl="0">
              <a:spcBef>
                <a:spcPts val="3035"/>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8pPr>
            <a:lvl9pPr lvl="8" rtl="0">
              <a:spcBef>
                <a:spcPts val="3035"/>
              </a:spcBef>
              <a:spcAft>
                <a:spcPts val="3035"/>
              </a:spcAft>
              <a:buClr>
                <a:srgbClr val="000000"/>
              </a:buClr>
              <a:buSzPts val="1400"/>
              <a:buFont typeface="Montserrat"/>
              <a:buNone/>
              <a:defRPr>
                <a:solidFill>
                  <a:srgbClr val="000000"/>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388378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dk2"/>
        </a:solidFill>
        <a:effectLst/>
      </p:bgPr>
    </p:bg>
    <p:spTree>
      <p:nvGrpSpPr>
        <p:cNvPr id="1" name="Shape 121"/>
        <p:cNvGrpSpPr/>
        <p:nvPr/>
      </p:nvGrpSpPr>
      <p:grpSpPr>
        <a:xfrm>
          <a:off x="0" y="0"/>
          <a:ext cx="0" cy="0"/>
          <a:chOff x="0" y="0"/>
          <a:chExt cx="0" cy="0"/>
        </a:xfrm>
      </p:grpSpPr>
      <p:sp>
        <p:nvSpPr>
          <p:cNvPr id="122" name="Google Shape;122;p24"/>
          <p:cNvSpPr txBox="1">
            <a:spLocks noGrp="1"/>
          </p:cNvSpPr>
          <p:nvPr>
            <p:ph type="title"/>
          </p:nvPr>
        </p:nvSpPr>
        <p:spPr>
          <a:xfrm>
            <a:off x="1265816" y="2574222"/>
            <a:ext cx="7404316" cy="1980302"/>
          </a:xfrm>
          <a:prstGeom prst="rect">
            <a:avLst/>
          </a:prstGeom>
        </p:spPr>
        <p:txBody>
          <a:bodyPr spcFirstLastPara="1" wrap="square" lIns="91425" tIns="91425" rIns="91425" bIns="91425" anchor="ctr" anchorCtr="0">
            <a:noAutofit/>
          </a:bodyPr>
          <a:lstStyle>
            <a:lvl1pPr lvl="0" rtl="0">
              <a:spcBef>
                <a:spcPts val="0"/>
              </a:spcBef>
              <a:spcAft>
                <a:spcPts val="0"/>
              </a:spcAft>
              <a:buSzPts val="7500"/>
              <a:buFont typeface="Playfair Display"/>
              <a:buNone/>
              <a:defRPr sz="14223">
                <a:solidFill>
                  <a:srgbClr val="FFFFFF"/>
                </a:solidFill>
                <a:latin typeface="Playfair Display"/>
                <a:ea typeface="Playfair Display"/>
                <a:cs typeface="Playfair Display"/>
                <a:sym typeface="Playfair Display"/>
              </a:defRPr>
            </a:lvl1pPr>
            <a:lvl2pPr lvl="1" algn="ctr" rtl="0">
              <a:spcBef>
                <a:spcPts val="0"/>
              </a:spcBef>
              <a:spcAft>
                <a:spcPts val="0"/>
              </a:spcAft>
              <a:buSzPts val="7500"/>
              <a:buFont typeface="Playfair Display"/>
              <a:buNone/>
              <a:defRPr sz="14223">
                <a:latin typeface="Playfair Display"/>
                <a:ea typeface="Playfair Display"/>
                <a:cs typeface="Playfair Display"/>
                <a:sym typeface="Playfair Display"/>
              </a:defRPr>
            </a:lvl2pPr>
            <a:lvl3pPr lvl="2" algn="ctr" rtl="0">
              <a:spcBef>
                <a:spcPts val="0"/>
              </a:spcBef>
              <a:spcAft>
                <a:spcPts val="0"/>
              </a:spcAft>
              <a:buSzPts val="7500"/>
              <a:buFont typeface="Playfair Display"/>
              <a:buNone/>
              <a:defRPr sz="14223">
                <a:latin typeface="Playfair Display"/>
                <a:ea typeface="Playfair Display"/>
                <a:cs typeface="Playfair Display"/>
                <a:sym typeface="Playfair Display"/>
              </a:defRPr>
            </a:lvl3pPr>
            <a:lvl4pPr lvl="3" algn="ctr" rtl="0">
              <a:spcBef>
                <a:spcPts val="0"/>
              </a:spcBef>
              <a:spcAft>
                <a:spcPts val="0"/>
              </a:spcAft>
              <a:buSzPts val="7500"/>
              <a:buFont typeface="Playfair Display"/>
              <a:buNone/>
              <a:defRPr sz="14223">
                <a:latin typeface="Playfair Display"/>
                <a:ea typeface="Playfair Display"/>
                <a:cs typeface="Playfair Display"/>
                <a:sym typeface="Playfair Display"/>
              </a:defRPr>
            </a:lvl4pPr>
            <a:lvl5pPr lvl="4" algn="ctr" rtl="0">
              <a:spcBef>
                <a:spcPts val="0"/>
              </a:spcBef>
              <a:spcAft>
                <a:spcPts val="0"/>
              </a:spcAft>
              <a:buSzPts val="7500"/>
              <a:buFont typeface="Playfair Display"/>
              <a:buNone/>
              <a:defRPr sz="14223">
                <a:latin typeface="Playfair Display"/>
                <a:ea typeface="Playfair Display"/>
                <a:cs typeface="Playfair Display"/>
                <a:sym typeface="Playfair Display"/>
              </a:defRPr>
            </a:lvl5pPr>
            <a:lvl6pPr lvl="5" algn="ctr" rtl="0">
              <a:spcBef>
                <a:spcPts val="0"/>
              </a:spcBef>
              <a:spcAft>
                <a:spcPts val="0"/>
              </a:spcAft>
              <a:buSzPts val="7500"/>
              <a:buFont typeface="Playfair Display"/>
              <a:buNone/>
              <a:defRPr sz="14223">
                <a:latin typeface="Playfair Display"/>
                <a:ea typeface="Playfair Display"/>
                <a:cs typeface="Playfair Display"/>
                <a:sym typeface="Playfair Display"/>
              </a:defRPr>
            </a:lvl6pPr>
            <a:lvl7pPr lvl="6" algn="ctr" rtl="0">
              <a:spcBef>
                <a:spcPts val="0"/>
              </a:spcBef>
              <a:spcAft>
                <a:spcPts val="0"/>
              </a:spcAft>
              <a:buSzPts val="7500"/>
              <a:buFont typeface="Playfair Display"/>
              <a:buNone/>
              <a:defRPr sz="14223">
                <a:latin typeface="Playfair Display"/>
                <a:ea typeface="Playfair Display"/>
                <a:cs typeface="Playfair Display"/>
                <a:sym typeface="Playfair Display"/>
              </a:defRPr>
            </a:lvl7pPr>
            <a:lvl8pPr lvl="7" algn="ctr" rtl="0">
              <a:spcBef>
                <a:spcPts val="0"/>
              </a:spcBef>
              <a:spcAft>
                <a:spcPts val="0"/>
              </a:spcAft>
              <a:buSzPts val="7500"/>
              <a:buFont typeface="Playfair Display"/>
              <a:buNone/>
              <a:defRPr sz="14223">
                <a:latin typeface="Playfair Display"/>
                <a:ea typeface="Playfair Display"/>
                <a:cs typeface="Playfair Display"/>
                <a:sym typeface="Playfair Display"/>
              </a:defRPr>
            </a:lvl8pPr>
            <a:lvl9pPr lvl="8" algn="ctr" rtl="0">
              <a:spcBef>
                <a:spcPts val="0"/>
              </a:spcBef>
              <a:spcAft>
                <a:spcPts val="0"/>
              </a:spcAft>
              <a:buSzPts val="7500"/>
              <a:buFont typeface="Playfair Display"/>
              <a:buNone/>
              <a:defRPr sz="14223">
                <a:latin typeface="Playfair Display"/>
                <a:ea typeface="Playfair Display"/>
                <a:cs typeface="Playfair Display"/>
                <a:sym typeface="Playfair Display"/>
              </a:defRPr>
            </a:lvl9pPr>
          </a:lstStyle>
          <a:p>
            <a:endParaRPr/>
          </a:p>
        </p:txBody>
      </p:sp>
      <p:sp>
        <p:nvSpPr>
          <p:cNvPr id="123" name="Google Shape;123;p24"/>
          <p:cNvSpPr txBox="1">
            <a:spLocks noGrp="1"/>
          </p:cNvSpPr>
          <p:nvPr>
            <p:ph type="subTitle" idx="1"/>
          </p:nvPr>
        </p:nvSpPr>
        <p:spPr>
          <a:xfrm>
            <a:off x="1265816" y="4886187"/>
            <a:ext cx="7404316" cy="1980302"/>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Font typeface="Montserrat"/>
              <a:buNone/>
              <a:defRPr sz="2655">
                <a:latin typeface="Montserrat"/>
                <a:ea typeface="Montserrat"/>
                <a:cs typeface="Montserrat"/>
                <a:sym typeface="Montserrat"/>
              </a:defRPr>
            </a:lvl1pPr>
            <a:lvl2pPr lvl="1">
              <a:spcBef>
                <a:spcPts val="0"/>
              </a:spcBef>
              <a:spcAft>
                <a:spcPts val="0"/>
              </a:spcAft>
              <a:buSzPts val="1400"/>
              <a:buNone/>
              <a:defRPr/>
            </a:lvl2pPr>
            <a:lvl3pPr lvl="2">
              <a:spcBef>
                <a:spcPts val="3035"/>
              </a:spcBef>
              <a:spcAft>
                <a:spcPts val="0"/>
              </a:spcAft>
              <a:buSzPts val="1400"/>
              <a:buNone/>
              <a:defRPr/>
            </a:lvl3pPr>
            <a:lvl4pPr lvl="3">
              <a:spcBef>
                <a:spcPts val="3035"/>
              </a:spcBef>
              <a:spcAft>
                <a:spcPts val="0"/>
              </a:spcAft>
              <a:buSzPts val="1400"/>
              <a:buNone/>
              <a:defRPr/>
            </a:lvl4pPr>
            <a:lvl5pPr lvl="4">
              <a:spcBef>
                <a:spcPts val="3035"/>
              </a:spcBef>
              <a:spcAft>
                <a:spcPts val="0"/>
              </a:spcAft>
              <a:buSzPts val="1400"/>
              <a:buNone/>
              <a:defRPr/>
            </a:lvl5pPr>
            <a:lvl6pPr lvl="5">
              <a:spcBef>
                <a:spcPts val="3035"/>
              </a:spcBef>
              <a:spcAft>
                <a:spcPts val="0"/>
              </a:spcAft>
              <a:buSzPts val="1400"/>
              <a:buNone/>
              <a:defRPr/>
            </a:lvl6pPr>
            <a:lvl7pPr lvl="6">
              <a:spcBef>
                <a:spcPts val="3035"/>
              </a:spcBef>
              <a:spcAft>
                <a:spcPts val="0"/>
              </a:spcAft>
              <a:buSzPts val="1400"/>
              <a:buNone/>
              <a:defRPr/>
            </a:lvl7pPr>
            <a:lvl8pPr lvl="7">
              <a:spcBef>
                <a:spcPts val="3035"/>
              </a:spcBef>
              <a:spcAft>
                <a:spcPts val="0"/>
              </a:spcAft>
              <a:buSzPts val="1400"/>
              <a:buNone/>
              <a:defRPr/>
            </a:lvl8pPr>
            <a:lvl9pPr lvl="8">
              <a:spcBef>
                <a:spcPts val="3035"/>
              </a:spcBef>
              <a:spcAft>
                <a:spcPts val="3035"/>
              </a:spcAft>
              <a:buSzPts val="1400"/>
              <a:buNone/>
              <a:defRPr/>
            </a:lvl9pPr>
          </a:lstStyle>
          <a:p>
            <a:endParaRPr/>
          </a:p>
        </p:txBody>
      </p:sp>
      <p:sp>
        <p:nvSpPr>
          <p:cNvPr id="124" name="Google Shape;124;p24"/>
          <p:cNvSpPr txBox="1"/>
          <p:nvPr/>
        </p:nvSpPr>
        <p:spPr>
          <a:xfrm>
            <a:off x="9683924" y="7057645"/>
            <a:ext cx="6390525" cy="1264640"/>
          </a:xfrm>
          <a:prstGeom prst="rect">
            <a:avLst/>
          </a:prstGeom>
          <a:noFill/>
          <a:ln>
            <a:noFill/>
          </a:ln>
        </p:spPr>
        <p:txBody>
          <a:bodyPr spcFirstLastPara="1" wrap="square" lIns="173375" tIns="173375" rIns="173375" bIns="173375" anchor="b" anchorCtr="0">
            <a:noAutofit/>
          </a:bodyPr>
          <a:lstStyle/>
          <a:p>
            <a:pPr marL="0" lvl="0" indent="0" algn="r" rtl="0">
              <a:lnSpc>
                <a:spcPct val="115000"/>
              </a:lnSpc>
              <a:spcBef>
                <a:spcPts val="569"/>
              </a:spcBef>
              <a:spcAft>
                <a:spcPts val="0"/>
              </a:spcAft>
              <a:buNone/>
            </a:pPr>
            <a:r>
              <a:rPr lang="en" sz="1896">
                <a:solidFill>
                  <a:srgbClr val="FFFFFF"/>
                </a:solidFill>
                <a:latin typeface="Montserrat"/>
                <a:ea typeface="Montserrat"/>
                <a:cs typeface="Montserrat"/>
                <a:sym typeface="Montserrat"/>
              </a:rPr>
              <a:t>CREDITS: This presentation template was created by </a:t>
            </a:r>
            <a:r>
              <a:rPr lang="en" sz="1896" b="1">
                <a:solidFill>
                  <a:srgbClr val="FFFFFF"/>
                </a:solidFill>
                <a:uFill>
                  <a:noFill/>
                </a:uFill>
                <a:latin typeface="Montserrat"/>
                <a:ea typeface="Montserrat"/>
                <a:cs typeface="Montserrat"/>
                <a:sym typeface="Montserrat"/>
                <a:hlinkClick r:id="rId2">
                  <a:extLst>
                    <a:ext uri="{A12FA001-AC4F-418D-AE19-62706E023703}">
                      <ahyp:hlinkClr xmlns:ahyp="http://schemas.microsoft.com/office/drawing/2018/hyperlinkcolor" val="tx"/>
                    </a:ext>
                  </a:extLst>
                </a:hlinkClick>
              </a:rPr>
              <a:t>Slidesgo</a:t>
            </a:r>
            <a:r>
              <a:rPr lang="en" sz="1896">
                <a:solidFill>
                  <a:srgbClr val="FFFFFF"/>
                </a:solidFill>
                <a:latin typeface="Montserrat"/>
                <a:ea typeface="Montserrat"/>
                <a:cs typeface="Montserrat"/>
                <a:sym typeface="Montserrat"/>
              </a:rPr>
              <a:t>, including icons by </a:t>
            </a:r>
            <a:r>
              <a:rPr lang="en" sz="1896" b="1">
                <a:solidFill>
                  <a:srgbClr val="FFFFFF"/>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Flaticon</a:t>
            </a:r>
            <a:r>
              <a:rPr lang="en" sz="1896">
                <a:solidFill>
                  <a:srgbClr val="FFFFFF"/>
                </a:solidFill>
                <a:latin typeface="Montserrat"/>
                <a:ea typeface="Montserrat"/>
                <a:cs typeface="Montserrat"/>
                <a:sym typeface="Montserrat"/>
              </a:rPr>
              <a:t>, and infographics &amp; images by </a:t>
            </a:r>
            <a:r>
              <a:rPr lang="en" sz="1896" b="1">
                <a:solidFill>
                  <a:srgbClr val="FFFFFF"/>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Freepi</a:t>
            </a:r>
            <a:r>
              <a:rPr lang="en" sz="1896" b="1">
                <a:solidFill>
                  <a:srgbClr val="FFFFFF"/>
                </a:solidFill>
                <a:latin typeface="Montserrat"/>
                <a:ea typeface="Montserrat"/>
                <a:cs typeface="Montserrat"/>
                <a:sym typeface="Montserrat"/>
              </a:rPr>
              <a:t>k</a:t>
            </a:r>
            <a:endParaRPr sz="1896" b="1">
              <a:solidFill>
                <a:srgbClr val="FFFFFF"/>
              </a:solidFill>
              <a:latin typeface="Montserrat"/>
              <a:ea typeface="Montserrat"/>
              <a:cs typeface="Montserrat"/>
              <a:sym typeface="Montserrat"/>
            </a:endParaRPr>
          </a:p>
        </p:txBody>
      </p:sp>
    </p:spTree>
    <p:extLst>
      <p:ext uri="{BB962C8B-B14F-4D97-AF65-F5344CB8AC3E}">
        <p14:creationId xmlns:p14="http://schemas.microsoft.com/office/powerpoint/2010/main" val="23808296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body 5">
  <p:cSld name="Title + body 5">
    <p:bg>
      <p:bgPr>
        <a:solidFill>
          <a:schemeClr val="dk2"/>
        </a:solidFill>
        <a:effectLst/>
      </p:bgPr>
    </p:bg>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a:off x="1265818" y="1083736"/>
            <a:ext cx="9138342" cy="1517227"/>
          </a:xfrm>
          <a:prstGeom prst="rect">
            <a:avLst/>
          </a:prstGeom>
        </p:spPr>
        <p:txBody>
          <a:bodyPr spcFirstLastPara="1" wrap="square" lIns="91425" tIns="91425" rIns="91425" bIns="91425" anchor="b" anchorCtr="0">
            <a:noAutofit/>
          </a:bodyPr>
          <a:lstStyle>
            <a:lvl1pPr lvl="0" rtl="0">
              <a:spcBef>
                <a:spcPts val="0"/>
              </a:spcBef>
              <a:spcAft>
                <a:spcPts val="0"/>
              </a:spcAft>
              <a:buSzPts val="2500"/>
              <a:buFont typeface="Playfair Display"/>
              <a:buNone/>
              <a:defRPr sz="4742" b="1">
                <a:solidFill>
                  <a:srgbClr val="FFFFFF"/>
                </a:solidFill>
                <a:latin typeface="Playfair Display"/>
                <a:ea typeface="Playfair Display"/>
                <a:cs typeface="Playfair Display"/>
                <a:sym typeface="Playfair Display"/>
              </a:defRPr>
            </a:lvl1pPr>
            <a:lvl2pPr lvl="1" rtl="0">
              <a:spcBef>
                <a:spcPts val="0"/>
              </a:spcBef>
              <a:spcAft>
                <a:spcPts val="0"/>
              </a:spcAft>
              <a:buSzPts val="2500"/>
              <a:buFont typeface="Playfair Display"/>
              <a:buNone/>
              <a:defRPr sz="4742" b="1">
                <a:latin typeface="Playfair Display"/>
                <a:ea typeface="Playfair Display"/>
                <a:cs typeface="Playfair Display"/>
                <a:sym typeface="Playfair Display"/>
              </a:defRPr>
            </a:lvl2pPr>
            <a:lvl3pPr lvl="2" rtl="0">
              <a:spcBef>
                <a:spcPts val="0"/>
              </a:spcBef>
              <a:spcAft>
                <a:spcPts val="0"/>
              </a:spcAft>
              <a:buSzPts val="2500"/>
              <a:buFont typeface="Playfair Display"/>
              <a:buNone/>
              <a:defRPr sz="4742" b="1">
                <a:latin typeface="Playfair Display"/>
                <a:ea typeface="Playfair Display"/>
                <a:cs typeface="Playfair Display"/>
                <a:sym typeface="Playfair Display"/>
              </a:defRPr>
            </a:lvl3pPr>
            <a:lvl4pPr lvl="3" rtl="0">
              <a:spcBef>
                <a:spcPts val="0"/>
              </a:spcBef>
              <a:spcAft>
                <a:spcPts val="0"/>
              </a:spcAft>
              <a:buSzPts val="2500"/>
              <a:buFont typeface="Playfair Display"/>
              <a:buNone/>
              <a:defRPr sz="4742" b="1">
                <a:latin typeface="Playfair Display"/>
                <a:ea typeface="Playfair Display"/>
                <a:cs typeface="Playfair Display"/>
                <a:sym typeface="Playfair Display"/>
              </a:defRPr>
            </a:lvl4pPr>
            <a:lvl5pPr lvl="4" rtl="0">
              <a:spcBef>
                <a:spcPts val="0"/>
              </a:spcBef>
              <a:spcAft>
                <a:spcPts val="0"/>
              </a:spcAft>
              <a:buSzPts val="2500"/>
              <a:buFont typeface="Playfair Display"/>
              <a:buNone/>
              <a:defRPr sz="4742" b="1">
                <a:latin typeface="Playfair Display"/>
                <a:ea typeface="Playfair Display"/>
                <a:cs typeface="Playfair Display"/>
                <a:sym typeface="Playfair Display"/>
              </a:defRPr>
            </a:lvl5pPr>
            <a:lvl6pPr lvl="5" rtl="0">
              <a:spcBef>
                <a:spcPts val="0"/>
              </a:spcBef>
              <a:spcAft>
                <a:spcPts val="0"/>
              </a:spcAft>
              <a:buSzPts val="2500"/>
              <a:buFont typeface="Playfair Display"/>
              <a:buNone/>
              <a:defRPr sz="4742" b="1">
                <a:latin typeface="Playfair Display"/>
                <a:ea typeface="Playfair Display"/>
                <a:cs typeface="Playfair Display"/>
                <a:sym typeface="Playfair Display"/>
              </a:defRPr>
            </a:lvl6pPr>
            <a:lvl7pPr lvl="6" rtl="0">
              <a:spcBef>
                <a:spcPts val="0"/>
              </a:spcBef>
              <a:spcAft>
                <a:spcPts val="0"/>
              </a:spcAft>
              <a:buSzPts val="2500"/>
              <a:buFont typeface="Playfair Display"/>
              <a:buNone/>
              <a:defRPr sz="4742" b="1">
                <a:latin typeface="Playfair Display"/>
                <a:ea typeface="Playfair Display"/>
                <a:cs typeface="Playfair Display"/>
                <a:sym typeface="Playfair Display"/>
              </a:defRPr>
            </a:lvl7pPr>
            <a:lvl8pPr lvl="7" rtl="0">
              <a:spcBef>
                <a:spcPts val="0"/>
              </a:spcBef>
              <a:spcAft>
                <a:spcPts val="0"/>
              </a:spcAft>
              <a:buSzPts val="2500"/>
              <a:buFont typeface="Playfair Display"/>
              <a:buNone/>
              <a:defRPr sz="4742" b="1">
                <a:latin typeface="Playfair Display"/>
                <a:ea typeface="Playfair Display"/>
                <a:cs typeface="Playfair Display"/>
                <a:sym typeface="Playfair Display"/>
              </a:defRPr>
            </a:lvl8pPr>
            <a:lvl9pPr lvl="8" rtl="0">
              <a:spcBef>
                <a:spcPts val="0"/>
              </a:spcBef>
              <a:spcAft>
                <a:spcPts val="0"/>
              </a:spcAft>
              <a:buSzPts val="2500"/>
              <a:buFont typeface="Playfair Display"/>
              <a:buNone/>
              <a:defRPr sz="4742" b="1">
                <a:latin typeface="Playfair Display"/>
                <a:ea typeface="Playfair Display"/>
                <a:cs typeface="Playfair Display"/>
                <a:sym typeface="Playfair Display"/>
              </a:defRPr>
            </a:lvl9pPr>
          </a:lstStyle>
          <a:p>
            <a:endParaRPr/>
          </a:p>
        </p:txBody>
      </p:sp>
      <p:sp>
        <p:nvSpPr>
          <p:cNvPr id="127" name="Google Shape;127;p25"/>
          <p:cNvSpPr txBox="1">
            <a:spLocks noGrp="1"/>
          </p:cNvSpPr>
          <p:nvPr>
            <p:ph type="subTitle" idx="1"/>
          </p:nvPr>
        </p:nvSpPr>
        <p:spPr>
          <a:xfrm>
            <a:off x="1265819" y="2963061"/>
            <a:ext cx="14808630" cy="5707093"/>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Font typeface="Montserrat"/>
              <a:buNone/>
              <a:defRPr sz="2655">
                <a:solidFill>
                  <a:schemeClr val="lt1"/>
                </a:solidFill>
                <a:latin typeface="Montserrat"/>
                <a:ea typeface="Montserrat"/>
                <a:cs typeface="Montserrat"/>
                <a:sym typeface="Montserrat"/>
              </a:defRPr>
            </a:lvl1pPr>
            <a:lvl2pPr lvl="1" rtl="0">
              <a:lnSpc>
                <a:spcPct val="100000"/>
              </a:lnSpc>
              <a:spcBef>
                <a:spcPts val="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2pPr>
            <a:lvl3pPr lvl="2" rtl="0">
              <a:lnSpc>
                <a:spcPct val="100000"/>
              </a:lnSpc>
              <a:spcBef>
                <a:spcPts val="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3pPr>
            <a:lvl4pPr lvl="3" rtl="0">
              <a:lnSpc>
                <a:spcPct val="100000"/>
              </a:lnSpc>
              <a:spcBef>
                <a:spcPts val="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4pPr>
            <a:lvl5pPr lvl="4" rtl="0">
              <a:lnSpc>
                <a:spcPct val="100000"/>
              </a:lnSpc>
              <a:spcBef>
                <a:spcPts val="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5pPr>
            <a:lvl6pPr lvl="5" rtl="0">
              <a:lnSpc>
                <a:spcPct val="100000"/>
              </a:lnSpc>
              <a:spcBef>
                <a:spcPts val="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6pPr>
            <a:lvl7pPr lvl="6" rtl="0">
              <a:lnSpc>
                <a:spcPct val="100000"/>
              </a:lnSpc>
              <a:spcBef>
                <a:spcPts val="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7pPr>
            <a:lvl8pPr lvl="7" rtl="0">
              <a:lnSpc>
                <a:spcPct val="100000"/>
              </a:lnSpc>
              <a:spcBef>
                <a:spcPts val="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8pPr>
            <a:lvl9pPr lvl="8" rtl="0">
              <a:lnSpc>
                <a:spcPct val="100000"/>
              </a:lnSpc>
              <a:spcBef>
                <a:spcPts val="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28186334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ullet Slide-Navy">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6" name="Title 15"/>
          <p:cNvSpPr>
            <a:spLocks noGrp="1"/>
          </p:cNvSpPr>
          <p:nvPr>
            <p:ph type="title" hasCustomPrompt="1"/>
          </p:nvPr>
        </p:nvSpPr>
        <p:spPr/>
        <p:txBody>
          <a:bodyPr anchor="b">
            <a:noAutofit/>
          </a:bodyPr>
          <a:lstStyle>
            <a:lvl1pPr>
              <a:defRPr sz="6827">
                <a:latin typeface="+mj-lt"/>
              </a:defRPr>
            </a:lvl1pPr>
          </a:lstStyle>
          <a:p>
            <a:r>
              <a:rPr lang="en-US" dirty="0"/>
              <a:t>Slide Title Here</a:t>
            </a:r>
          </a:p>
        </p:txBody>
      </p:sp>
      <p:sp>
        <p:nvSpPr>
          <p:cNvPr id="4" name="Text Placeholder 3"/>
          <p:cNvSpPr>
            <a:spLocks noGrp="1"/>
          </p:cNvSpPr>
          <p:nvPr>
            <p:ph type="body" sz="quarter" idx="15" hasCustomPrompt="1"/>
          </p:nvPr>
        </p:nvSpPr>
        <p:spPr>
          <a:xfrm>
            <a:off x="867017" y="1319332"/>
            <a:ext cx="15493145" cy="678512"/>
          </a:xfrm>
          <a:prstGeom prst="rect">
            <a:avLst/>
          </a:prstGeom>
        </p:spPr>
        <p:txBody>
          <a:bodyPr>
            <a:noAutofit/>
          </a:bodyPr>
          <a:lstStyle>
            <a:lvl1pPr marL="0" indent="0">
              <a:lnSpc>
                <a:spcPct val="100000"/>
              </a:lnSpc>
              <a:buNone/>
              <a:defRPr sz="3414" i="0">
                <a:latin typeface="+mn-lt"/>
              </a:defRPr>
            </a:lvl1pPr>
            <a:lvl2pPr marL="436506" indent="0">
              <a:lnSpc>
                <a:spcPct val="100000"/>
              </a:lnSpc>
              <a:buNone/>
              <a:defRPr i="1">
                <a:latin typeface="+mn-lt"/>
              </a:defRPr>
            </a:lvl2pPr>
            <a:lvl3pPr marL="978378" indent="0">
              <a:lnSpc>
                <a:spcPct val="100000"/>
              </a:lnSpc>
              <a:buNone/>
              <a:defRPr i="1">
                <a:latin typeface="+mn-lt"/>
              </a:defRPr>
            </a:lvl3pPr>
            <a:lvl4pPr marL="1517241" indent="0">
              <a:lnSpc>
                <a:spcPct val="100000"/>
              </a:lnSpc>
              <a:buNone/>
              <a:defRPr i="1">
                <a:latin typeface="+mn-lt"/>
              </a:defRPr>
            </a:lvl4pPr>
            <a:lvl5pPr marL="2059112"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871728" y="2657504"/>
            <a:ext cx="15431895" cy="5560026"/>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6411582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7533" y="1596249"/>
            <a:ext cx="13005197" cy="3395698"/>
          </a:xfrm>
        </p:spPr>
        <p:txBody>
          <a:bodyPr anchor="b"/>
          <a:lstStyle>
            <a:lvl1pPr algn="ctr">
              <a:defRPr sz="8533"/>
            </a:lvl1pPr>
          </a:lstStyle>
          <a:p>
            <a:r>
              <a:rPr lang="en-US"/>
              <a:t>Click to edit Master title style</a:t>
            </a:r>
            <a:endParaRPr lang="en-US" dirty="0"/>
          </a:p>
        </p:txBody>
      </p:sp>
      <p:sp>
        <p:nvSpPr>
          <p:cNvPr id="3" name="Subtitle 2"/>
          <p:cNvSpPr>
            <a:spLocks noGrp="1"/>
          </p:cNvSpPr>
          <p:nvPr>
            <p:ph type="subTitle" idx="1"/>
          </p:nvPr>
        </p:nvSpPr>
        <p:spPr>
          <a:xfrm>
            <a:off x="2167533" y="5122898"/>
            <a:ext cx="13005197"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91D3D0-F422-A544-92EE-22D4A7503763}"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53807-31C5-7440-A114-8AEE71F9F695}" type="slidenum">
              <a:rPr lang="en-US" smtClean="0"/>
              <a:t>‹#›</a:t>
            </a:fld>
            <a:endParaRPr lang="en-US"/>
          </a:p>
        </p:txBody>
      </p:sp>
    </p:spTree>
    <p:extLst>
      <p:ext uri="{BB962C8B-B14F-4D97-AF65-F5344CB8AC3E}">
        <p14:creationId xmlns:p14="http://schemas.microsoft.com/office/powerpoint/2010/main" val="36526219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91D3D0-F422-A544-92EE-22D4A7503763}"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53807-31C5-7440-A114-8AEE71F9F695}" type="slidenum">
              <a:rPr lang="en-US" smtClean="0"/>
              <a:t>‹#›</a:t>
            </a:fld>
            <a:endParaRPr lang="en-US"/>
          </a:p>
        </p:txBody>
      </p:sp>
    </p:spTree>
    <p:extLst>
      <p:ext uri="{BB962C8B-B14F-4D97-AF65-F5344CB8AC3E}">
        <p14:creationId xmlns:p14="http://schemas.microsoft.com/office/powerpoint/2010/main" val="34645826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83112" y="2431628"/>
            <a:ext cx="14955977" cy="4057226"/>
          </a:xfrm>
        </p:spPr>
        <p:txBody>
          <a:bodyPr anchor="b"/>
          <a:lstStyle>
            <a:lvl1pPr>
              <a:defRPr sz="8533"/>
            </a:lvl1pPr>
          </a:lstStyle>
          <a:p>
            <a:r>
              <a:rPr lang="en-US"/>
              <a:t>Click to edit Master title style</a:t>
            </a:r>
            <a:endParaRPr lang="en-US" dirty="0"/>
          </a:p>
        </p:txBody>
      </p:sp>
      <p:sp>
        <p:nvSpPr>
          <p:cNvPr id="3" name="Text Placeholder 2"/>
          <p:cNvSpPr>
            <a:spLocks noGrp="1"/>
          </p:cNvSpPr>
          <p:nvPr>
            <p:ph type="body" idx="1"/>
          </p:nvPr>
        </p:nvSpPr>
        <p:spPr>
          <a:xfrm>
            <a:off x="1183112" y="6527237"/>
            <a:ext cx="14955977" cy="2133599"/>
          </a:xfrm>
        </p:spPr>
        <p:txBody>
          <a:bodyPr/>
          <a:lstStyle>
            <a:lvl1pPr marL="0" indent="0">
              <a:buNone/>
              <a:defRPr sz="3413">
                <a:solidFill>
                  <a:schemeClr val="tx1">
                    <a:tint val="75000"/>
                  </a:schemeClr>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91D3D0-F422-A544-92EE-22D4A7503763}"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53807-31C5-7440-A114-8AEE71F9F695}" type="slidenum">
              <a:rPr lang="en-US" smtClean="0"/>
              <a:t>‹#›</a:t>
            </a:fld>
            <a:endParaRPr lang="en-US"/>
          </a:p>
        </p:txBody>
      </p:sp>
    </p:spTree>
    <p:extLst>
      <p:ext uri="{BB962C8B-B14F-4D97-AF65-F5344CB8AC3E}">
        <p14:creationId xmlns:p14="http://schemas.microsoft.com/office/powerpoint/2010/main" val="23385508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92143"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778508"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91D3D0-F422-A544-92EE-22D4A7503763}" type="datetimeFigureOut">
              <a:rPr lang="en-US" smtClean="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53807-31C5-7440-A114-8AEE71F9F695}" type="slidenum">
              <a:rPr lang="en-US" smtClean="0"/>
              <a:t>‹#›</a:t>
            </a:fld>
            <a:endParaRPr lang="en-US"/>
          </a:p>
        </p:txBody>
      </p:sp>
    </p:spTree>
    <p:extLst>
      <p:ext uri="{BB962C8B-B14F-4D97-AF65-F5344CB8AC3E}">
        <p14:creationId xmlns:p14="http://schemas.microsoft.com/office/powerpoint/2010/main" val="33445934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94402" y="519290"/>
            <a:ext cx="14955977" cy="18852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94403" y="2390987"/>
            <a:ext cx="7335743"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1194403" y="3562773"/>
            <a:ext cx="7335743"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778508" y="2390987"/>
            <a:ext cx="7371870"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8778508" y="3562773"/>
            <a:ext cx="7371870"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F91D3D0-F422-A544-92EE-22D4A7503763}" type="datetimeFigureOut">
              <a:rPr lang="en-US" smtClean="0"/>
              <a:t>5/23/2023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953807-31C5-7440-A114-8AEE71F9F695}" type="slidenum">
              <a:rPr lang="en-US" smtClean="0"/>
              <a:t>‹#›</a:t>
            </a:fld>
            <a:endParaRPr lang="en-US"/>
          </a:p>
        </p:txBody>
      </p:sp>
    </p:spTree>
    <p:extLst>
      <p:ext uri="{BB962C8B-B14F-4D97-AF65-F5344CB8AC3E}">
        <p14:creationId xmlns:p14="http://schemas.microsoft.com/office/powerpoint/2010/main" val="2667671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Teal2">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99124" y="422497"/>
            <a:ext cx="16741142" cy="9331106"/>
          </a:xfrm>
          <a:prstGeom prst="rect">
            <a:avLst/>
          </a:prstGeom>
        </p:spPr>
      </p:pic>
      <p:sp>
        <p:nvSpPr>
          <p:cNvPr id="2" name="Rectangle 1"/>
          <p:cNvSpPr/>
          <p:nvPr userDrawn="1"/>
        </p:nvSpPr>
        <p:spPr bwMode="auto">
          <a:xfrm>
            <a:off x="953718" y="2"/>
            <a:ext cx="10746516" cy="8163014"/>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3035" b="1" dirty="0" err="1">
              <a:solidFill>
                <a:schemeClr val="tx1"/>
              </a:solidFill>
              <a:latin typeface="+mj-lt"/>
            </a:endParaRPr>
          </a:p>
        </p:txBody>
      </p:sp>
      <p:sp>
        <p:nvSpPr>
          <p:cNvPr id="13" name="Date Placeholder 4"/>
          <p:cNvSpPr>
            <a:spLocks noGrp="1"/>
          </p:cNvSpPr>
          <p:nvPr>
            <p:ph type="dt" sz="half" idx="2"/>
          </p:nvPr>
        </p:nvSpPr>
        <p:spPr>
          <a:xfrm>
            <a:off x="1490310" y="7337628"/>
            <a:ext cx="3651122" cy="339352"/>
          </a:xfrm>
          <a:prstGeom prst="rect">
            <a:avLst/>
          </a:prstGeom>
        </p:spPr>
        <p:txBody>
          <a:bodyPr vert="horz" wrap="square" lIns="91440" tIns="0" rIns="91440" bIns="0" rtlCol="0" anchor="b" anchorCtr="0">
            <a:noAutofit/>
          </a:bodyPr>
          <a:lstStyle>
            <a:lvl1pPr algn="l">
              <a:defRPr sz="2276" i="0">
                <a:solidFill>
                  <a:schemeClr val="bg1"/>
                </a:solidFill>
                <a:latin typeface="Arial" pitchFamily="34" charset="0"/>
                <a:cs typeface="Arial" pitchFamily="34" charset="0"/>
              </a:defRPr>
            </a:lvl1pPr>
          </a:lstStyle>
          <a:p>
            <a:endParaRPr lang="en-US" dirty="0"/>
          </a:p>
        </p:txBody>
      </p:sp>
      <p:sp>
        <p:nvSpPr>
          <p:cNvPr id="9" name="Text Placeholder 2"/>
          <p:cNvSpPr>
            <a:spLocks noGrp="1"/>
          </p:cNvSpPr>
          <p:nvPr>
            <p:ph type="body" sz="quarter" idx="10" hasCustomPrompt="1"/>
          </p:nvPr>
        </p:nvSpPr>
        <p:spPr>
          <a:xfrm>
            <a:off x="1487270" y="6362623"/>
            <a:ext cx="7948495" cy="809186"/>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3035" i="0" baseline="0" dirty="0" smtClean="0">
                <a:solidFill>
                  <a:schemeClr val="bg1"/>
                </a:solidFill>
                <a:cs typeface="Arial" pitchFamily="34" charset="0"/>
              </a:defRPr>
            </a:lvl1pPr>
            <a:lvl2pPr>
              <a:defRPr lang="en-US" sz="3414" dirty="0" smtClean="0">
                <a:latin typeface="+mn-lt"/>
              </a:defRPr>
            </a:lvl2pPr>
            <a:lvl3pPr>
              <a:defRPr lang="en-US" sz="3414" dirty="0" smtClean="0">
                <a:latin typeface="+mn-lt"/>
              </a:defRPr>
            </a:lvl3pPr>
            <a:lvl4pPr>
              <a:defRPr lang="en-US" sz="3414" dirty="0" smtClean="0">
                <a:latin typeface="+mn-lt"/>
              </a:defRPr>
            </a:lvl4pPr>
            <a:lvl5pPr>
              <a:defRPr lang="en-US" sz="3414"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1487267" y="2138830"/>
            <a:ext cx="9871864" cy="2487871"/>
          </a:xfrm>
        </p:spPr>
        <p:txBody>
          <a:bodyPr anchor="b">
            <a:noAutofit/>
          </a:bodyPr>
          <a:lstStyle>
            <a:lvl1pPr>
              <a:defRPr sz="6827"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1494118" y="4790047"/>
            <a:ext cx="9864688" cy="963736"/>
          </a:xfrm>
          <a:prstGeom prst="rect">
            <a:avLst/>
          </a:prstGeom>
        </p:spPr>
        <p:txBody>
          <a:bodyPr>
            <a:noAutofit/>
          </a:bodyPr>
          <a:lstStyle>
            <a:lvl1pPr marL="0" indent="0" algn="l">
              <a:lnSpc>
                <a:spcPct val="100000"/>
              </a:lnSpc>
              <a:buNone/>
              <a:defRPr sz="3035" i="0">
                <a:solidFill>
                  <a:schemeClr val="bg1"/>
                </a:solidFill>
                <a:latin typeface="+mj-lt"/>
              </a:defRPr>
            </a:lvl1pPr>
            <a:lvl2pPr marL="436506" indent="0">
              <a:lnSpc>
                <a:spcPct val="100000"/>
              </a:lnSpc>
              <a:buNone/>
              <a:defRPr i="1">
                <a:latin typeface="+mn-lt"/>
              </a:defRPr>
            </a:lvl2pPr>
            <a:lvl3pPr marL="978378" indent="0">
              <a:lnSpc>
                <a:spcPct val="100000"/>
              </a:lnSpc>
              <a:buNone/>
              <a:defRPr i="1">
                <a:latin typeface="+mn-lt"/>
              </a:defRPr>
            </a:lvl3pPr>
            <a:lvl4pPr marL="1517241" indent="0">
              <a:lnSpc>
                <a:spcPct val="100000"/>
              </a:lnSpc>
              <a:buNone/>
              <a:defRPr i="1">
                <a:latin typeface="+mn-lt"/>
              </a:defRPr>
            </a:lvl4pPr>
            <a:lvl5pPr marL="2059112"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srcRect/>
          <a:stretch/>
        </p:blipFill>
        <p:spPr>
          <a:xfrm>
            <a:off x="1487269" y="422500"/>
            <a:ext cx="3193208" cy="1361273"/>
          </a:xfrm>
          <a:prstGeom prst="rect">
            <a:avLst/>
          </a:prstGeom>
        </p:spPr>
      </p:pic>
    </p:spTree>
    <p:extLst>
      <p:ext uri="{BB962C8B-B14F-4D97-AF65-F5344CB8AC3E}">
        <p14:creationId xmlns:p14="http://schemas.microsoft.com/office/powerpoint/2010/main" val="3960768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F91D3D0-F422-A544-92EE-22D4A7503763}" type="datetimeFigureOut">
              <a:rPr lang="en-US" smtClean="0"/>
              <a:t>5/23/2023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53807-31C5-7440-A114-8AEE71F9F695}" type="slidenum">
              <a:rPr lang="en-US" smtClean="0"/>
              <a:t>‹#›</a:t>
            </a:fld>
            <a:endParaRPr lang="en-US"/>
          </a:p>
        </p:txBody>
      </p:sp>
    </p:spTree>
    <p:extLst>
      <p:ext uri="{BB962C8B-B14F-4D97-AF65-F5344CB8AC3E}">
        <p14:creationId xmlns:p14="http://schemas.microsoft.com/office/powerpoint/2010/main" val="6940699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91D3D0-F422-A544-92EE-22D4A7503763}" type="datetimeFigureOut">
              <a:rPr lang="en-US" smtClean="0"/>
              <a:t>5/23/2023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953807-31C5-7440-A114-8AEE71F9F695}" type="slidenum">
              <a:rPr lang="en-US" smtClean="0"/>
              <a:t>‹#›</a:t>
            </a:fld>
            <a:endParaRPr lang="en-US"/>
          </a:p>
        </p:txBody>
      </p:sp>
    </p:spTree>
    <p:extLst>
      <p:ext uri="{BB962C8B-B14F-4D97-AF65-F5344CB8AC3E}">
        <p14:creationId xmlns:p14="http://schemas.microsoft.com/office/powerpoint/2010/main" val="8111867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Content Placeholder 2"/>
          <p:cNvSpPr>
            <a:spLocks noGrp="1"/>
          </p:cNvSpPr>
          <p:nvPr>
            <p:ph idx="1"/>
          </p:nvPr>
        </p:nvSpPr>
        <p:spPr>
          <a:xfrm>
            <a:off x="7371870" y="1404338"/>
            <a:ext cx="8778508"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AF91D3D0-F422-A544-92EE-22D4A7503763}" type="datetimeFigureOut">
              <a:rPr lang="en-US" smtClean="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53807-31C5-7440-A114-8AEE71F9F695}" type="slidenum">
              <a:rPr lang="en-US" smtClean="0"/>
              <a:t>‹#›</a:t>
            </a:fld>
            <a:endParaRPr lang="en-US"/>
          </a:p>
        </p:txBody>
      </p:sp>
    </p:spTree>
    <p:extLst>
      <p:ext uri="{BB962C8B-B14F-4D97-AF65-F5344CB8AC3E}">
        <p14:creationId xmlns:p14="http://schemas.microsoft.com/office/powerpoint/2010/main" val="6016136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Picture Placeholder 2"/>
          <p:cNvSpPr>
            <a:spLocks noGrp="1" noChangeAspect="1"/>
          </p:cNvSpPr>
          <p:nvPr>
            <p:ph type="pic" idx="1"/>
          </p:nvPr>
        </p:nvSpPr>
        <p:spPr>
          <a:xfrm>
            <a:off x="7371870" y="1404338"/>
            <a:ext cx="8778508"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AF91D3D0-F422-A544-92EE-22D4A7503763}" type="datetimeFigureOut">
              <a:rPr lang="en-US" smtClean="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53807-31C5-7440-A114-8AEE71F9F695}" type="slidenum">
              <a:rPr lang="en-US" smtClean="0"/>
              <a:t>‹#›</a:t>
            </a:fld>
            <a:endParaRPr lang="en-US"/>
          </a:p>
        </p:txBody>
      </p:sp>
    </p:spTree>
    <p:extLst>
      <p:ext uri="{BB962C8B-B14F-4D97-AF65-F5344CB8AC3E}">
        <p14:creationId xmlns:p14="http://schemas.microsoft.com/office/powerpoint/2010/main" val="33511809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91D3D0-F422-A544-92EE-22D4A7503763}"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53807-31C5-7440-A114-8AEE71F9F695}" type="slidenum">
              <a:rPr lang="en-US" smtClean="0"/>
              <a:t>‹#›</a:t>
            </a:fld>
            <a:endParaRPr lang="en-US"/>
          </a:p>
        </p:txBody>
      </p:sp>
    </p:spTree>
    <p:extLst>
      <p:ext uri="{BB962C8B-B14F-4D97-AF65-F5344CB8AC3E}">
        <p14:creationId xmlns:p14="http://schemas.microsoft.com/office/powerpoint/2010/main" val="39618100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09126" y="519289"/>
            <a:ext cx="3738994" cy="82657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92143" y="519289"/>
            <a:ext cx="11000229"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91D3D0-F422-A544-92EE-22D4A7503763}"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953807-31C5-7440-A114-8AEE71F9F695}" type="slidenum">
              <a:rPr lang="en-US" smtClean="0"/>
              <a:t>‹#›</a:t>
            </a:fld>
            <a:endParaRPr lang="en-US"/>
          </a:p>
        </p:txBody>
      </p:sp>
    </p:spTree>
    <p:extLst>
      <p:ext uri="{BB962C8B-B14F-4D97-AF65-F5344CB8AC3E}">
        <p14:creationId xmlns:p14="http://schemas.microsoft.com/office/powerpoint/2010/main" val="12331617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650293" rtl="0">
              <a:defRPr/>
            </a:pPr>
            <a:fld id="{9A991881-C245-4A0C-939E-83EAD64A1613}" type="datetimeFigureOut">
              <a:rPr lang="en-US" altLang="en-US" kern="1200" smtClean="0">
                <a:solidFill>
                  <a:prstClr val="black">
                    <a:tint val="75000"/>
                  </a:prstClr>
                </a:solidFill>
                <a:latin typeface="Calibri" panose="020F0502020204030204"/>
                <a:ea typeface="+mn-ea"/>
                <a:cs typeface="+mn-cs"/>
              </a:rPr>
              <a:pPr defTabSz="650293" rtl="0">
                <a:defRPr/>
              </a:pPr>
              <a:t>5/23/2023</a:t>
            </a:fld>
            <a:endParaRPr lang="en-US" alt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50293" rtl="0">
              <a:defRPr/>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50293" rtl="0">
              <a:defRPr/>
            </a:pPr>
            <a:fld id="{12291208-AAA5-44F9-A739-F922091F239D}" type="slidenum">
              <a:rPr lang="en-US" altLang="en-US" kern="1200" smtClean="0">
                <a:solidFill>
                  <a:prstClr val="black">
                    <a:tint val="75000"/>
                  </a:prstClr>
                </a:solidFill>
                <a:latin typeface="Calibri" panose="020F0502020204030204"/>
                <a:ea typeface="+mn-ea"/>
                <a:cs typeface="+mn-cs"/>
              </a:rPr>
              <a:pPr defTabSz="650293" rtl="0">
                <a:defRPr/>
              </a:pPr>
              <a:t>‹#›</a:t>
            </a:fld>
            <a:endParaRPr lang="en-US" alt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38234419"/>
      </p:ext>
    </p:extLst>
  </p:cSld>
  <p:clrMapOvr>
    <a:masterClrMapping/>
  </p:clrMapOvr>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F5B07-5759-103A-5482-9DD5AB0A7E66}"/>
              </a:ext>
            </a:extLst>
          </p:cNvPr>
          <p:cNvSpPr>
            <a:spLocks noGrp="1"/>
          </p:cNvSpPr>
          <p:nvPr>
            <p:ph type="ctrTitle"/>
          </p:nvPr>
        </p:nvSpPr>
        <p:spPr>
          <a:xfrm>
            <a:off x="2167533" y="1596249"/>
            <a:ext cx="13005197" cy="3395698"/>
          </a:xfrm>
        </p:spPr>
        <p:txBody>
          <a:bodyPr anchor="b"/>
          <a:lstStyle>
            <a:lvl1pPr algn="ctr">
              <a:defRPr sz="8533"/>
            </a:lvl1pPr>
          </a:lstStyle>
          <a:p>
            <a:r>
              <a:rPr lang="en-US"/>
              <a:t>Click to edit Master title style</a:t>
            </a:r>
          </a:p>
        </p:txBody>
      </p:sp>
      <p:sp>
        <p:nvSpPr>
          <p:cNvPr id="3" name="Subtitle 2">
            <a:extLst>
              <a:ext uri="{FF2B5EF4-FFF2-40B4-BE49-F238E27FC236}">
                <a16:creationId xmlns:a16="http://schemas.microsoft.com/office/drawing/2014/main" id="{3E9FF848-4B44-4B25-AA49-D3B2F0306A54}"/>
              </a:ext>
            </a:extLst>
          </p:cNvPr>
          <p:cNvSpPr>
            <a:spLocks noGrp="1"/>
          </p:cNvSpPr>
          <p:nvPr>
            <p:ph type="subTitle" idx="1"/>
          </p:nvPr>
        </p:nvSpPr>
        <p:spPr>
          <a:xfrm>
            <a:off x="2167533" y="5122898"/>
            <a:ext cx="13005197"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p>
        </p:txBody>
      </p:sp>
      <p:sp>
        <p:nvSpPr>
          <p:cNvPr id="4" name="Date Placeholder 3">
            <a:extLst>
              <a:ext uri="{FF2B5EF4-FFF2-40B4-BE49-F238E27FC236}">
                <a16:creationId xmlns:a16="http://schemas.microsoft.com/office/drawing/2014/main" id="{362BAA3C-3825-EB0E-DAB4-32F79717B03F}"/>
              </a:ext>
            </a:extLst>
          </p:cNvPr>
          <p:cNvSpPr>
            <a:spLocks noGrp="1"/>
          </p:cNvSpPr>
          <p:nvPr>
            <p:ph type="dt" sz="half" idx="10"/>
          </p:nvPr>
        </p:nvSpPr>
        <p:spPr/>
        <p:txBody>
          <a:bodyPr/>
          <a:lstStyle/>
          <a:p>
            <a:fld id="{AF91D3D0-F422-A544-92EE-22D4A7503763}" type="datetimeFigureOut">
              <a:rPr lang="en-US" smtClean="0"/>
              <a:t>5/23/2023</a:t>
            </a:fld>
            <a:endParaRPr lang="en-US"/>
          </a:p>
        </p:txBody>
      </p:sp>
      <p:sp>
        <p:nvSpPr>
          <p:cNvPr id="5" name="Footer Placeholder 4">
            <a:extLst>
              <a:ext uri="{FF2B5EF4-FFF2-40B4-BE49-F238E27FC236}">
                <a16:creationId xmlns:a16="http://schemas.microsoft.com/office/drawing/2014/main" id="{7580C178-C6DA-DB4A-8795-7972226D2F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D6E56C-E068-B0EA-7929-FFFCF2BD43B7}"/>
              </a:ext>
            </a:extLst>
          </p:cNvPr>
          <p:cNvSpPr>
            <a:spLocks noGrp="1"/>
          </p:cNvSpPr>
          <p:nvPr>
            <p:ph type="sldNum" sz="quarter" idx="12"/>
          </p:nvPr>
        </p:nvSpPr>
        <p:spPr/>
        <p:txBody>
          <a:bodyPr/>
          <a:lstStyle/>
          <a:p>
            <a:fld id="{5B953807-31C5-7440-A114-8AEE71F9F695}" type="slidenum">
              <a:rPr lang="en-US" smtClean="0"/>
              <a:t>‹#›</a:t>
            </a:fld>
            <a:endParaRPr lang="en-US"/>
          </a:p>
        </p:txBody>
      </p:sp>
    </p:spTree>
    <p:extLst>
      <p:ext uri="{BB962C8B-B14F-4D97-AF65-F5344CB8AC3E}">
        <p14:creationId xmlns:p14="http://schemas.microsoft.com/office/powerpoint/2010/main" val="15344155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E4F03-00D6-7B1C-4271-DEBD00CB61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BFFC5A-777F-0276-DE44-0808B22AA2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701FE-6214-D4D8-CEDB-722559712FB6}"/>
              </a:ext>
            </a:extLst>
          </p:cNvPr>
          <p:cNvSpPr>
            <a:spLocks noGrp="1"/>
          </p:cNvSpPr>
          <p:nvPr>
            <p:ph type="dt" sz="half" idx="10"/>
          </p:nvPr>
        </p:nvSpPr>
        <p:spPr/>
        <p:txBody>
          <a:bodyPr/>
          <a:lstStyle/>
          <a:p>
            <a:fld id="{AF91D3D0-F422-A544-92EE-22D4A7503763}" type="datetimeFigureOut">
              <a:rPr lang="en-US" smtClean="0"/>
              <a:t>5/23/2023</a:t>
            </a:fld>
            <a:endParaRPr lang="en-US"/>
          </a:p>
        </p:txBody>
      </p:sp>
      <p:sp>
        <p:nvSpPr>
          <p:cNvPr id="5" name="Footer Placeholder 4">
            <a:extLst>
              <a:ext uri="{FF2B5EF4-FFF2-40B4-BE49-F238E27FC236}">
                <a16:creationId xmlns:a16="http://schemas.microsoft.com/office/drawing/2014/main" id="{C553D073-844E-0188-061B-C6F1637E1A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271000-70F7-0ABF-909F-A2037D57852C}"/>
              </a:ext>
            </a:extLst>
          </p:cNvPr>
          <p:cNvSpPr>
            <a:spLocks noGrp="1"/>
          </p:cNvSpPr>
          <p:nvPr>
            <p:ph type="sldNum" sz="quarter" idx="12"/>
          </p:nvPr>
        </p:nvSpPr>
        <p:spPr/>
        <p:txBody>
          <a:bodyPr/>
          <a:lstStyle/>
          <a:p>
            <a:fld id="{5B953807-31C5-7440-A114-8AEE71F9F695}" type="slidenum">
              <a:rPr lang="en-US" smtClean="0"/>
              <a:t>‹#›</a:t>
            </a:fld>
            <a:endParaRPr lang="en-US"/>
          </a:p>
        </p:txBody>
      </p:sp>
    </p:spTree>
    <p:extLst>
      <p:ext uri="{BB962C8B-B14F-4D97-AF65-F5344CB8AC3E}">
        <p14:creationId xmlns:p14="http://schemas.microsoft.com/office/powerpoint/2010/main" val="14094671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C5D6D-6795-9934-1211-C4D0393EDE08}"/>
              </a:ext>
            </a:extLst>
          </p:cNvPr>
          <p:cNvSpPr>
            <a:spLocks noGrp="1"/>
          </p:cNvSpPr>
          <p:nvPr>
            <p:ph type="title"/>
          </p:nvPr>
        </p:nvSpPr>
        <p:spPr>
          <a:xfrm>
            <a:off x="1183112" y="2431628"/>
            <a:ext cx="14955977" cy="4057226"/>
          </a:xfrm>
        </p:spPr>
        <p:txBody>
          <a:bodyPr anchor="b"/>
          <a:lstStyle>
            <a:lvl1pPr>
              <a:defRPr sz="8533"/>
            </a:lvl1pPr>
          </a:lstStyle>
          <a:p>
            <a:r>
              <a:rPr lang="en-US"/>
              <a:t>Click to edit Master title style</a:t>
            </a:r>
          </a:p>
        </p:txBody>
      </p:sp>
      <p:sp>
        <p:nvSpPr>
          <p:cNvPr id="3" name="Text Placeholder 2">
            <a:extLst>
              <a:ext uri="{FF2B5EF4-FFF2-40B4-BE49-F238E27FC236}">
                <a16:creationId xmlns:a16="http://schemas.microsoft.com/office/drawing/2014/main" id="{88D7531E-D2E9-EEDF-F860-CEDCC3D2DD1D}"/>
              </a:ext>
            </a:extLst>
          </p:cNvPr>
          <p:cNvSpPr>
            <a:spLocks noGrp="1"/>
          </p:cNvSpPr>
          <p:nvPr>
            <p:ph type="body" idx="1"/>
          </p:nvPr>
        </p:nvSpPr>
        <p:spPr>
          <a:xfrm>
            <a:off x="1183112" y="6527237"/>
            <a:ext cx="14955977" cy="2133599"/>
          </a:xfrm>
        </p:spPr>
        <p:txBody>
          <a:bodyPr/>
          <a:lstStyle>
            <a:lvl1pPr marL="0" indent="0">
              <a:buNone/>
              <a:defRPr sz="3413">
                <a:solidFill>
                  <a:schemeClr val="tx1">
                    <a:tint val="75000"/>
                  </a:schemeClr>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B1A08A-35D2-4FFD-51C2-7999698970D4}"/>
              </a:ext>
            </a:extLst>
          </p:cNvPr>
          <p:cNvSpPr>
            <a:spLocks noGrp="1"/>
          </p:cNvSpPr>
          <p:nvPr>
            <p:ph type="dt" sz="half" idx="10"/>
          </p:nvPr>
        </p:nvSpPr>
        <p:spPr/>
        <p:txBody>
          <a:bodyPr/>
          <a:lstStyle/>
          <a:p>
            <a:fld id="{AF91D3D0-F422-A544-92EE-22D4A7503763}" type="datetimeFigureOut">
              <a:rPr lang="en-US" smtClean="0"/>
              <a:t>5/23/2023</a:t>
            </a:fld>
            <a:endParaRPr lang="en-US"/>
          </a:p>
        </p:txBody>
      </p:sp>
      <p:sp>
        <p:nvSpPr>
          <p:cNvPr id="5" name="Footer Placeholder 4">
            <a:extLst>
              <a:ext uri="{FF2B5EF4-FFF2-40B4-BE49-F238E27FC236}">
                <a16:creationId xmlns:a16="http://schemas.microsoft.com/office/drawing/2014/main" id="{577B9926-10A3-FD99-FD47-6ADDCE6FC7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BBB215-37BA-C9CA-D9C0-4BE0A362B9CE}"/>
              </a:ext>
            </a:extLst>
          </p:cNvPr>
          <p:cNvSpPr>
            <a:spLocks noGrp="1"/>
          </p:cNvSpPr>
          <p:nvPr>
            <p:ph type="sldNum" sz="quarter" idx="12"/>
          </p:nvPr>
        </p:nvSpPr>
        <p:spPr/>
        <p:txBody>
          <a:bodyPr/>
          <a:lstStyle/>
          <a:p>
            <a:fld id="{5B953807-31C5-7440-A114-8AEE71F9F695}" type="slidenum">
              <a:rPr lang="en-US" smtClean="0"/>
              <a:t>‹#›</a:t>
            </a:fld>
            <a:endParaRPr lang="en-US"/>
          </a:p>
        </p:txBody>
      </p:sp>
    </p:spTree>
    <p:extLst>
      <p:ext uri="{BB962C8B-B14F-4D97-AF65-F5344CB8AC3E}">
        <p14:creationId xmlns:p14="http://schemas.microsoft.com/office/powerpoint/2010/main" val="709697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Navy">
    <p:spTree>
      <p:nvGrpSpPr>
        <p:cNvPr id="1" name=""/>
        <p:cNvGrpSpPr/>
        <p:nvPr/>
      </p:nvGrpSpPr>
      <p:grpSpPr>
        <a:xfrm>
          <a:off x="0" y="0"/>
          <a:ext cx="0" cy="0"/>
          <a:chOff x="0" y="0"/>
          <a:chExt cx="0" cy="0"/>
        </a:xfrm>
      </p:grpSpPr>
      <p:sp>
        <p:nvSpPr>
          <p:cNvPr id="2" name="Rectangle 1"/>
          <p:cNvSpPr/>
          <p:nvPr userDrawn="1"/>
        </p:nvSpPr>
        <p:spPr bwMode="auto">
          <a:xfrm>
            <a:off x="301569" y="8198682"/>
            <a:ext cx="17038694" cy="1554921"/>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3035" b="1" dirty="0" err="1">
              <a:solidFill>
                <a:schemeClr val="bg1"/>
              </a:solidFill>
              <a:latin typeface="+mj-lt"/>
            </a:endParaRPr>
          </a:p>
        </p:txBody>
      </p:sp>
      <p:sp>
        <p:nvSpPr>
          <p:cNvPr id="14" name="Title 15"/>
          <p:cNvSpPr>
            <a:spLocks noGrp="1"/>
          </p:cNvSpPr>
          <p:nvPr>
            <p:ph type="title" hasCustomPrompt="1"/>
          </p:nvPr>
        </p:nvSpPr>
        <p:spPr>
          <a:xfrm>
            <a:off x="567394" y="3562190"/>
            <a:ext cx="15943552" cy="2487871"/>
          </a:xfrm>
        </p:spPr>
        <p:txBody>
          <a:bodyPr anchor="b">
            <a:noAutofit/>
          </a:bodyPr>
          <a:lstStyle>
            <a:lvl1pPr>
              <a:defRPr sz="6827"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605317" y="8754100"/>
            <a:ext cx="3651122" cy="339352"/>
          </a:xfrm>
          <a:prstGeom prst="rect">
            <a:avLst/>
          </a:prstGeom>
        </p:spPr>
        <p:txBody>
          <a:bodyPr vert="horz" wrap="square" lIns="91440" tIns="0" rIns="91440" bIns="0" rtlCol="0" anchor="b" anchorCtr="0">
            <a:noAutofit/>
          </a:bodyPr>
          <a:lstStyle>
            <a:lvl1pPr algn="l">
              <a:defRPr sz="2276" i="0">
                <a:solidFill>
                  <a:schemeClr val="tx1"/>
                </a:solidFill>
                <a:latin typeface="Arial" pitchFamily="34" charset="0"/>
                <a:cs typeface="Arial" pitchFamily="34" charset="0"/>
              </a:defRPr>
            </a:lvl1pPr>
          </a:lstStyle>
          <a:p>
            <a:endParaRPr lang="en-US" dirty="0"/>
          </a:p>
        </p:txBody>
      </p:sp>
      <p:sp>
        <p:nvSpPr>
          <p:cNvPr id="17" name="Text Placeholder 3"/>
          <p:cNvSpPr>
            <a:spLocks noGrp="1"/>
          </p:cNvSpPr>
          <p:nvPr>
            <p:ph type="body" sz="quarter" idx="15" hasCustomPrompt="1"/>
          </p:nvPr>
        </p:nvSpPr>
        <p:spPr>
          <a:xfrm>
            <a:off x="574247" y="6040009"/>
            <a:ext cx="15959968" cy="963736"/>
          </a:xfrm>
          <a:prstGeom prst="rect">
            <a:avLst/>
          </a:prstGeom>
        </p:spPr>
        <p:txBody>
          <a:bodyPr>
            <a:noAutofit/>
          </a:bodyPr>
          <a:lstStyle>
            <a:lvl1pPr marL="0" indent="0" algn="l">
              <a:lnSpc>
                <a:spcPct val="100000"/>
              </a:lnSpc>
              <a:buNone/>
              <a:defRPr sz="3035" i="0">
                <a:solidFill>
                  <a:schemeClr val="tx1"/>
                </a:solidFill>
                <a:latin typeface="+mj-lt"/>
              </a:defRPr>
            </a:lvl1pPr>
            <a:lvl2pPr marL="436506" indent="0">
              <a:lnSpc>
                <a:spcPct val="100000"/>
              </a:lnSpc>
              <a:buNone/>
              <a:defRPr i="1">
                <a:latin typeface="+mn-lt"/>
              </a:defRPr>
            </a:lvl2pPr>
            <a:lvl3pPr marL="978378" indent="0">
              <a:lnSpc>
                <a:spcPct val="100000"/>
              </a:lnSpc>
              <a:buNone/>
              <a:defRPr i="1">
                <a:latin typeface="+mn-lt"/>
              </a:defRPr>
            </a:lvl3pPr>
            <a:lvl4pPr marL="1517241" indent="0">
              <a:lnSpc>
                <a:spcPct val="100000"/>
              </a:lnSpc>
              <a:buNone/>
              <a:defRPr i="1">
                <a:latin typeface="+mn-lt"/>
              </a:defRPr>
            </a:lvl4pPr>
            <a:lvl5pPr marL="2059112"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602278" y="7779097"/>
            <a:ext cx="7948495" cy="809186"/>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3035" i="0" baseline="0" dirty="0" smtClean="0">
                <a:solidFill>
                  <a:schemeClr val="tx1"/>
                </a:solidFill>
                <a:cs typeface="Arial" pitchFamily="34" charset="0"/>
              </a:defRPr>
            </a:lvl1pPr>
            <a:lvl2pPr>
              <a:defRPr lang="en-US" sz="3414" dirty="0" smtClean="0">
                <a:latin typeface="+mn-lt"/>
              </a:defRPr>
            </a:lvl2pPr>
            <a:lvl3pPr>
              <a:defRPr lang="en-US" sz="3414" dirty="0" smtClean="0">
                <a:latin typeface="+mn-lt"/>
              </a:defRPr>
            </a:lvl3pPr>
            <a:lvl4pPr>
              <a:defRPr lang="en-US" sz="3414" dirty="0" smtClean="0">
                <a:latin typeface="+mn-lt"/>
              </a:defRPr>
            </a:lvl4pPr>
            <a:lvl5pPr>
              <a:defRPr lang="en-US" sz="3414" dirty="0">
                <a:latin typeface="+mn-lt"/>
              </a:defRPr>
            </a:lvl5pPr>
          </a:lstStyle>
          <a:p>
            <a:pPr marL="0" lvl="0"/>
            <a:r>
              <a:rPr lang="en-US" dirty="0"/>
              <a:t>Presenter’s Name</a:t>
            </a:r>
          </a:p>
        </p:txBody>
      </p:sp>
      <p:pic>
        <p:nvPicPr>
          <p:cNvPr id="10" name="Picture 9">
            <a:extLst>
              <a:ext uri="{FF2B5EF4-FFF2-40B4-BE49-F238E27FC236}">
                <a16:creationId xmlns:a16="http://schemas.microsoft.com/office/drawing/2014/main" id="{451EF9DC-1B10-7C44-8249-CDAA59020AF8}"/>
              </a:ext>
            </a:extLst>
          </p:cNvPr>
          <p:cNvPicPr>
            <a:picLocks noChangeAspect="1"/>
          </p:cNvPicPr>
          <p:nvPr userDrawn="1"/>
        </p:nvPicPr>
        <p:blipFill>
          <a:blip r:embed="rId2"/>
          <a:srcRect/>
          <a:stretch/>
        </p:blipFill>
        <p:spPr>
          <a:xfrm>
            <a:off x="602276" y="654579"/>
            <a:ext cx="3193208" cy="1361273"/>
          </a:xfrm>
          <a:prstGeom prst="rect">
            <a:avLst/>
          </a:prstGeom>
        </p:spPr>
      </p:pic>
    </p:spTree>
    <p:extLst>
      <p:ext uri="{BB962C8B-B14F-4D97-AF65-F5344CB8AC3E}">
        <p14:creationId xmlns:p14="http://schemas.microsoft.com/office/powerpoint/2010/main" val="27752949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0B783-1A34-5E83-46B2-FC1C36B19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9CC94-D306-C742-6964-B05CA659F7DB}"/>
              </a:ext>
            </a:extLst>
          </p:cNvPr>
          <p:cNvSpPr>
            <a:spLocks noGrp="1"/>
          </p:cNvSpPr>
          <p:nvPr>
            <p:ph sz="half" idx="1"/>
          </p:nvPr>
        </p:nvSpPr>
        <p:spPr>
          <a:xfrm>
            <a:off x="1192143"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BADF37-1850-2C70-2274-9CF6F822360B}"/>
              </a:ext>
            </a:extLst>
          </p:cNvPr>
          <p:cNvSpPr>
            <a:spLocks noGrp="1"/>
          </p:cNvSpPr>
          <p:nvPr>
            <p:ph sz="half" idx="2"/>
          </p:nvPr>
        </p:nvSpPr>
        <p:spPr>
          <a:xfrm>
            <a:off x="8778508"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CB94A1-0215-67A0-7927-134FB0F3D0CA}"/>
              </a:ext>
            </a:extLst>
          </p:cNvPr>
          <p:cNvSpPr>
            <a:spLocks noGrp="1"/>
          </p:cNvSpPr>
          <p:nvPr>
            <p:ph type="dt" sz="half" idx="10"/>
          </p:nvPr>
        </p:nvSpPr>
        <p:spPr/>
        <p:txBody>
          <a:bodyPr/>
          <a:lstStyle/>
          <a:p>
            <a:fld id="{AF91D3D0-F422-A544-92EE-22D4A7503763}" type="datetimeFigureOut">
              <a:rPr lang="en-US" smtClean="0"/>
              <a:t>5/23/2023</a:t>
            </a:fld>
            <a:endParaRPr lang="en-US"/>
          </a:p>
        </p:txBody>
      </p:sp>
      <p:sp>
        <p:nvSpPr>
          <p:cNvPr id="6" name="Footer Placeholder 5">
            <a:extLst>
              <a:ext uri="{FF2B5EF4-FFF2-40B4-BE49-F238E27FC236}">
                <a16:creationId xmlns:a16="http://schemas.microsoft.com/office/drawing/2014/main" id="{A04C20B9-EB8A-3A68-0B92-8860946275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11871A-3091-4D54-13DE-9EBD2CB0C2F2}"/>
              </a:ext>
            </a:extLst>
          </p:cNvPr>
          <p:cNvSpPr>
            <a:spLocks noGrp="1"/>
          </p:cNvSpPr>
          <p:nvPr>
            <p:ph type="sldNum" sz="quarter" idx="12"/>
          </p:nvPr>
        </p:nvSpPr>
        <p:spPr/>
        <p:txBody>
          <a:bodyPr/>
          <a:lstStyle/>
          <a:p>
            <a:fld id="{5B953807-31C5-7440-A114-8AEE71F9F695}" type="slidenum">
              <a:rPr lang="en-US" smtClean="0"/>
              <a:t>‹#›</a:t>
            </a:fld>
            <a:endParaRPr lang="en-US"/>
          </a:p>
        </p:txBody>
      </p:sp>
    </p:spTree>
    <p:extLst>
      <p:ext uri="{BB962C8B-B14F-4D97-AF65-F5344CB8AC3E}">
        <p14:creationId xmlns:p14="http://schemas.microsoft.com/office/powerpoint/2010/main" val="31800390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0EDEA-9C93-9A02-EC92-723A0C8D8AEC}"/>
              </a:ext>
            </a:extLst>
          </p:cNvPr>
          <p:cNvSpPr>
            <a:spLocks noGrp="1"/>
          </p:cNvSpPr>
          <p:nvPr>
            <p:ph type="title"/>
          </p:nvPr>
        </p:nvSpPr>
        <p:spPr>
          <a:xfrm>
            <a:off x="1194402" y="519290"/>
            <a:ext cx="14955977"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1418EA-6B78-07C9-69D9-3D8D03D60D92}"/>
              </a:ext>
            </a:extLst>
          </p:cNvPr>
          <p:cNvSpPr>
            <a:spLocks noGrp="1"/>
          </p:cNvSpPr>
          <p:nvPr>
            <p:ph type="body" idx="1"/>
          </p:nvPr>
        </p:nvSpPr>
        <p:spPr>
          <a:xfrm>
            <a:off x="1194403" y="2390987"/>
            <a:ext cx="7335743"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a:extLst>
              <a:ext uri="{FF2B5EF4-FFF2-40B4-BE49-F238E27FC236}">
                <a16:creationId xmlns:a16="http://schemas.microsoft.com/office/drawing/2014/main" id="{BBB0CAC8-5913-4A71-F9EE-6333C21B7C5D}"/>
              </a:ext>
            </a:extLst>
          </p:cNvPr>
          <p:cNvSpPr>
            <a:spLocks noGrp="1"/>
          </p:cNvSpPr>
          <p:nvPr>
            <p:ph sz="half" idx="2"/>
          </p:nvPr>
        </p:nvSpPr>
        <p:spPr>
          <a:xfrm>
            <a:off x="1194403" y="3562773"/>
            <a:ext cx="7335743"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1E19FD-9F6C-51B4-8414-4739A5E39023}"/>
              </a:ext>
            </a:extLst>
          </p:cNvPr>
          <p:cNvSpPr>
            <a:spLocks noGrp="1"/>
          </p:cNvSpPr>
          <p:nvPr>
            <p:ph type="body" sz="quarter" idx="3"/>
          </p:nvPr>
        </p:nvSpPr>
        <p:spPr>
          <a:xfrm>
            <a:off x="8778508" y="2390987"/>
            <a:ext cx="7371870"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a:extLst>
              <a:ext uri="{FF2B5EF4-FFF2-40B4-BE49-F238E27FC236}">
                <a16:creationId xmlns:a16="http://schemas.microsoft.com/office/drawing/2014/main" id="{35A2D714-1230-E86C-A5CE-15B0029CE249}"/>
              </a:ext>
            </a:extLst>
          </p:cNvPr>
          <p:cNvSpPr>
            <a:spLocks noGrp="1"/>
          </p:cNvSpPr>
          <p:nvPr>
            <p:ph sz="quarter" idx="4"/>
          </p:nvPr>
        </p:nvSpPr>
        <p:spPr>
          <a:xfrm>
            <a:off x="8778508" y="3562773"/>
            <a:ext cx="7371870"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E6B8F1-BFEB-50DB-0986-64245F73D8A8}"/>
              </a:ext>
            </a:extLst>
          </p:cNvPr>
          <p:cNvSpPr>
            <a:spLocks noGrp="1"/>
          </p:cNvSpPr>
          <p:nvPr>
            <p:ph type="dt" sz="half" idx="10"/>
          </p:nvPr>
        </p:nvSpPr>
        <p:spPr/>
        <p:txBody>
          <a:bodyPr/>
          <a:lstStyle/>
          <a:p>
            <a:fld id="{AF91D3D0-F422-A544-92EE-22D4A7503763}" type="datetimeFigureOut">
              <a:rPr lang="en-US" smtClean="0"/>
              <a:t>5/23/2023</a:t>
            </a:fld>
            <a:endParaRPr lang="en-US"/>
          </a:p>
        </p:txBody>
      </p:sp>
      <p:sp>
        <p:nvSpPr>
          <p:cNvPr id="8" name="Footer Placeholder 7">
            <a:extLst>
              <a:ext uri="{FF2B5EF4-FFF2-40B4-BE49-F238E27FC236}">
                <a16:creationId xmlns:a16="http://schemas.microsoft.com/office/drawing/2014/main" id="{576A27F8-E1FA-5FDA-BAF9-19B20DB7FF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C58A8C-9E68-087E-0B83-95CA86E1886A}"/>
              </a:ext>
            </a:extLst>
          </p:cNvPr>
          <p:cNvSpPr>
            <a:spLocks noGrp="1"/>
          </p:cNvSpPr>
          <p:nvPr>
            <p:ph type="sldNum" sz="quarter" idx="12"/>
          </p:nvPr>
        </p:nvSpPr>
        <p:spPr/>
        <p:txBody>
          <a:bodyPr/>
          <a:lstStyle/>
          <a:p>
            <a:fld id="{5B953807-31C5-7440-A114-8AEE71F9F695}" type="slidenum">
              <a:rPr lang="en-US" smtClean="0"/>
              <a:t>‹#›</a:t>
            </a:fld>
            <a:endParaRPr lang="en-US"/>
          </a:p>
        </p:txBody>
      </p:sp>
    </p:spTree>
    <p:extLst>
      <p:ext uri="{BB962C8B-B14F-4D97-AF65-F5344CB8AC3E}">
        <p14:creationId xmlns:p14="http://schemas.microsoft.com/office/powerpoint/2010/main" val="6921565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450A1-D85B-69D3-C824-E612D87B6E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10167B-CDE6-C2B0-B12D-A28968D5D869}"/>
              </a:ext>
            </a:extLst>
          </p:cNvPr>
          <p:cNvSpPr>
            <a:spLocks noGrp="1"/>
          </p:cNvSpPr>
          <p:nvPr>
            <p:ph type="dt" sz="half" idx="10"/>
          </p:nvPr>
        </p:nvSpPr>
        <p:spPr/>
        <p:txBody>
          <a:bodyPr/>
          <a:lstStyle/>
          <a:p>
            <a:fld id="{AF91D3D0-F422-A544-92EE-22D4A7503763}" type="datetimeFigureOut">
              <a:rPr lang="en-US" smtClean="0"/>
              <a:t>5/23/2023</a:t>
            </a:fld>
            <a:endParaRPr lang="en-US"/>
          </a:p>
        </p:txBody>
      </p:sp>
      <p:sp>
        <p:nvSpPr>
          <p:cNvPr id="4" name="Footer Placeholder 3">
            <a:extLst>
              <a:ext uri="{FF2B5EF4-FFF2-40B4-BE49-F238E27FC236}">
                <a16:creationId xmlns:a16="http://schemas.microsoft.com/office/drawing/2014/main" id="{C24930B0-3045-0368-D26D-CA8FDC39B4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FDBBA2-5B67-BE05-CA0E-01813B87EF40}"/>
              </a:ext>
            </a:extLst>
          </p:cNvPr>
          <p:cNvSpPr>
            <a:spLocks noGrp="1"/>
          </p:cNvSpPr>
          <p:nvPr>
            <p:ph type="sldNum" sz="quarter" idx="12"/>
          </p:nvPr>
        </p:nvSpPr>
        <p:spPr/>
        <p:txBody>
          <a:bodyPr/>
          <a:lstStyle/>
          <a:p>
            <a:fld id="{5B953807-31C5-7440-A114-8AEE71F9F695}" type="slidenum">
              <a:rPr lang="en-US" smtClean="0"/>
              <a:t>‹#›</a:t>
            </a:fld>
            <a:endParaRPr lang="en-US"/>
          </a:p>
        </p:txBody>
      </p:sp>
    </p:spTree>
    <p:extLst>
      <p:ext uri="{BB962C8B-B14F-4D97-AF65-F5344CB8AC3E}">
        <p14:creationId xmlns:p14="http://schemas.microsoft.com/office/powerpoint/2010/main" val="1121761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10E569-5E3C-AA3C-A6A7-FAB6D5A59241}"/>
              </a:ext>
            </a:extLst>
          </p:cNvPr>
          <p:cNvSpPr>
            <a:spLocks noGrp="1"/>
          </p:cNvSpPr>
          <p:nvPr>
            <p:ph type="dt" sz="half" idx="10"/>
          </p:nvPr>
        </p:nvSpPr>
        <p:spPr/>
        <p:txBody>
          <a:bodyPr/>
          <a:lstStyle/>
          <a:p>
            <a:fld id="{AF91D3D0-F422-A544-92EE-22D4A7503763}" type="datetimeFigureOut">
              <a:rPr lang="en-US" smtClean="0"/>
              <a:t>5/23/2023</a:t>
            </a:fld>
            <a:endParaRPr lang="en-US"/>
          </a:p>
        </p:txBody>
      </p:sp>
      <p:sp>
        <p:nvSpPr>
          <p:cNvPr id="3" name="Footer Placeholder 2">
            <a:extLst>
              <a:ext uri="{FF2B5EF4-FFF2-40B4-BE49-F238E27FC236}">
                <a16:creationId xmlns:a16="http://schemas.microsoft.com/office/drawing/2014/main" id="{94EACB91-740A-0652-CDFB-94493C2FC9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7BAB17-4947-82DC-DB99-2064E4EA50BC}"/>
              </a:ext>
            </a:extLst>
          </p:cNvPr>
          <p:cNvSpPr>
            <a:spLocks noGrp="1"/>
          </p:cNvSpPr>
          <p:nvPr>
            <p:ph type="sldNum" sz="quarter" idx="12"/>
          </p:nvPr>
        </p:nvSpPr>
        <p:spPr/>
        <p:txBody>
          <a:bodyPr/>
          <a:lstStyle/>
          <a:p>
            <a:fld id="{5B953807-31C5-7440-A114-8AEE71F9F695}" type="slidenum">
              <a:rPr lang="en-US" smtClean="0"/>
              <a:t>‹#›</a:t>
            </a:fld>
            <a:endParaRPr lang="en-US"/>
          </a:p>
        </p:txBody>
      </p:sp>
    </p:spTree>
    <p:extLst>
      <p:ext uri="{BB962C8B-B14F-4D97-AF65-F5344CB8AC3E}">
        <p14:creationId xmlns:p14="http://schemas.microsoft.com/office/powerpoint/2010/main" val="25153646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DF2A-94CB-77BA-402F-74A84331A02B}"/>
              </a:ext>
            </a:extLst>
          </p:cNvPr>
          <p:cNvSpPr>
            <a:spLocks noGrp="1"/>
          </p:cNvSpPr>
          <p:nvPr>
            <p:ph type="title"/>
          </p:nvPr>
        </p:nvSpPr>
        <p:spPr>
          <a:xfrm>
            <a:off x="1194402" y="650240"/>
            <a:ext cx="5592686" cy="2275840"/>
          </a:xfrm>
        </p:spPr>
        <p:txBody>
          <a:bodyPr anchor="b"/>
          <a:lstStyle>
            <a:lvl1pPr>
              <a:defRPr sz="4551"/>
            </a:lvl1pPr>
          </a:lstStyle>
          <a:p>
            <a:r>
              <a:rPr lang="en-US"/>
              <a:t>Click to edit Master title style</a:t>
            </a:r>
          </a:p>
        </p:txBody>
      </p:sp>
      <p:sp>
        <p:nvSpPr>
          <p:cNvPr id="3" name="Content Placeholder 2">
            <a:extLst>
              <a:ext uri="{FF2B5EF4-FFF2-40B4-BE49-F238E27FC236}">
                <a16:creationId xmlns:a16="http://schemas.microsoft.com/office/drawing/2014/main" id="{FB3CA961-045A-0A48-B77E-FDE02B238EE2}"/>
              </a:ext>
            </a:extLst>
          </p:cNvPr>
          <p:cNvSpPr>
            <a:spLocks noGrp="1"/>
          </p:cNvSpPr>
          <p:nvPr>
            <p:ph idx="1"/>
          </p:nvPr>
        </p:nvSpPr>
        <p:spPr>
          <a:xfrm>
            <a:off x="7371870" y="1404338"/>
            <a:ext cx="8778508"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2793DC-BBF1-02AF-E4A7-8D192B801397}"/>
              </a:ext>
            </a:extLst>
          </p:cNvPr>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a:extLst>
              <a:ext uri="{FF2B5EF4-FFF2-40B4-BE49-F238E27FC236}">
                <a16:creationId xmlns:a16="http://schemas.microsoft.com/office/drawing/2014/main" id="{787EDE24-A988-A938-3A64-F876EF40AD13}"/>
              </a:ext>
            </a:extLst>
          </p:cNvPr>
          <p:cNvSpPr>
            <a:spLocks noGrp="1"/>
          </p:cNvSpPr>
          <p:nvPr>
            <p:ph type="dt" sz="half" idx="10"/>
          </p:nvPr>
        </p:nvSpPr>
        <p:spPr/>
        <p:txBody>
          <a:bodyPr/>
          <a:lstStyle/>
          <a:p>
            <a:fld id="{AF91D3D0-F422-A544-92EE-22D4A7503763}" type="datetimeFigureOut">
              <a:rPr lang="en-US" smtClean="0"/>
              <a:t>5/23/2023</a:t>
            </a:fld>
            <a:endParaRPr lang="en-US"/>
          </a:p>
        </p:txBody>
      </p:sp>
      <p:sp>
        <p:nvSpPr>
          <p:cNvPr id="6" name="Footer Placeholder 5">
            <a:extLst>
              <a:ext uri="{FF2B5EF4-FFF2-40B4-BE49-F238E27FC236}">
                <a16:creationId xmlns:a16="http://schemas.microsoft.com/office/drawing/2014/main" id="{E1D259F0-CCB5-4592-4D9C-D054E05284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1F6AE3-5AE1-4E83-F223-58B00943B238}"/>
              </a:ext>
            </a:extLst>
          </p:cNvPr>
          <p:cNvSpPr>
            <a:spLocks noGrp="1"/>
          </p:cNvSpPr>
          <p:nvPr>
            <p:ph type="sldNum" sz="quarter" idx="12"/>
          </p:nvPr>
        </p:nvSpPr>
        <p:spPr/>
        <p:txBody>
          <a:bodyPr/>
          <a:lstStyle/>
          <a:p>
            <a:fld id="{5B953807-31C5-7440-A114-8AEE71F9F695}" type="slidenum">
              <a:rPr lang="en-US" smtClean="0"/>
              <a:t>‹#›</a:t>
            </a:fld>
            <a:endParaRPr lang="en-US"/>
          </a:p>
        </p:txBody>
      </p:sp>
    </p:spTree>
    <p:extLst>
      <p:ext uri="{BB962C8B-B14F-4D97-AF65-F5344CB8AC3E}">
        <p14:creationId xmlns:p14="http://schemas.microsoft.com/office/powerpoint/2010/main" val="17137767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AE8E6-3374-0399-8C69-E7147E871737}"/>
              </a:ext>
            </a:extLst>
          </p:cNvPr>
          <p:cNvSpPr>
            <a:spLocks noGrp="1"/>
          </p:cNvSpPr>
          <p:nvPr>
            <p:ph type="title"/>
          </p:nvPr>
        </p:nvSpPr>
        <p:spPr>
          <a:xfrm>
            <a:off x="1194402" y="650240"/>
            <a:ext cx="5592686" cy="2275840"/>
          </a:xfrm>
        </p:spPr>
        <p:txBody>
          <a:bodyPr anchor="b"/>
          <a:lstStyle>
            <a:lvl1pPr>
              <a:defRPr sz="4551"/>
            </a:lvl1pPr>
          </a:lstStyle>
          <a:p>
            <a:r>
              <a:rPr lang="en-US"/>
              <a:t>Click to edit Master title style</a:t>
            </a:r>
          </a:p>
        </p:txBody>
      </p:sp>
      <p:sp>
        <p:nvSpPr>
          <p:cNvPr id="3" name="Picture Placeholder 2">
            <a:extLst>
              <a:ext uri="{FF2B5EF4-FFF2-40B4-BE49-F238E27FC236}">
                <a16:creationId xmlns:a16="http://schemas.microsoft.com/office/drawing/2014/main" id="{3E6D6F93-CF6D-DACB-D4BB-066BDEC79F22}"/>
              </a:ext>
            </a:extLst>
          </p:cNvPr>
          <p:cNvSpPr>
            <a:spLocks noGrp="1"/>
          </p:cNvSpPr>
          <p:nvPr>
            <p:ph type="pic" idx="1"/>
          </p:nvPr>
        </p:nvSpPr>
        <p:spPr>
          <a:xfrm>
            <a:off x="7371870" y="1404338"/>
            <a:ext cx="8778508" cy="6931378"/>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endParaRPr lang="en-US"/>
          </a:p>
        </p:txBody>
      </p:sp>
      <p:sp>
        <p:nvSpPr>
          <p:cNvPr id="4" name="Text Placeholder 3">
            <a:extLst>
              <a:ext uri="{FF2B5EF4-FFF2-40B4-BE49-F238E27FC236}">
                <a16:creationId xmlns:a16="http://schemas.microsoft.com/office/drawing/2014/main" id="{264502CC-C4CC-884B-8EC6-FDC1DB397DE8}"/>
              </a:ext>
            </a:extLst>
          </p:cNvPr>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a:extLst>
              <a:ext uri="{FF2B5EF4-FFF2-40B4-BE49-F238E27FC236}">
                <a16:creationId xmlns:a16="http://schemas.microsoft.com/office/drawing/2014/main" id="{713DFDDF-FE4B-FEE8-E42E-15C073908F8E}"/>
              </a:ext>
            </a:extLst>
          </p:cNvPr>
          <p:cNvSpPr>
            <a:spLocks noGrp="1"/>
          </p:cNvSpPr>
          <p:nvPr>
            <p:ph type="dt" sz="half" idx="10"/>
          </p:nvPr>
        </p:nvSpPr>
        <p:spPr/>
        <p:txBody>
          <a:bodyPr/>
          <a:lstStyle/>
          <a:p>
            <a:fld id="{AF91D3D0-F422-A544-92EE-22D4A7503763}" type="datetimeFigureOut">
              <a:rPr lang="en-US" smtClean="0"/>
              <a:t>5/23/2023</a:t>
            </a:fld>
            <a:endParaRPr lang="en-US"/>
          </a:p>
        </p:txBody>
      </p:sp>
      <p:sp>
        <p:nvSpPr>
          <p:cNvPr id="6" name="Footer Placeholder 5">
            <a:extLst>
              <a:ext uri="{FF2B5EF4-FFF2-40B4-BE49-F238E27FC236}">
                <a16:creationId xmlns:a16="http://schemas.microsoft.com/office/drawing/2014/main" id="{B8C408A9-31A2-E36F-52D5-872EB54CB6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328CC9-97F6-32A0-F05A-15EA6BCF00A3}"/>
              </a:ext>
            </a:extLst>
          </p:cNvPr>
          <p:cNvSpPr>
            <a:spLocks noGrp="1"/>
          </p:cNvSpPr>
          <p:nvPr>
            <p:ph type="sldNum" sz="quarter" idx="12"/>
          </p:nvPr>
        </p:nvSpPr>
        <p:spPr/>
        <p:txBody>
          <a:bodyPr/>
          <a:lstStyle/>
          <a:p>
            <a:fld id="{5B953807-31C5-7440-A114-8AEE71F9F695}" type="slidenum">
              <a:rPr lang="en-US" smtClean="0"/>
              <a:t>‹#›</a:t>
            </a:fld>
            <a:endParaRPr lang="en-US"/>
          </a:p>
        </p:txBody>
      </p:sp>
    </p:spTree>
    <p:extLst>
      <p:ext uri="{BB962C8B-B14F-4D97-AF65-F5344CB8AC3E}">
        <p14:creationId xmlns:p14="http://schemas.microsoft.com/office/powerpoint/2010/main" val="23125664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44D1A-618D-B040-E4FF-194B4C0134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115F47-B8C7-A096-8C2B-1914C08537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637DB4-4FCA-CC69-933E-2738386BAFA0}"/>
              </a:ext>
            </a:extLst>
          </p:cNvPr>
          <p:cNvSpPr>
            <a:spLocks noGrp="1"/>
          </p:cNvSpPr>
          <p:nvPr>
            <p:ph type="dt" sz="half" idx="10"/>
          </p:nvPr>
        </p:nvSpPr>
        <p:spPr/>
        <p:txBody>
          <a:bodyPr/>
          <a:lstStyle/>
          <a:p>
            <a:fld id="{AF91D3D0-F422-A544-92EE-22D4A7503763}" type="datetimeFigureOut">
              <a:rPr lang="en-US" smtClean="0"/>
              <a:t>5/23/2023</a:t>
            </a:fld>
            <a:endParaRPr lang="en-US"/>
          </a:p>
        </p:txBody>
      </p:sp>
      <p:sp>
        <p:nvSpPr>
          <p:cNvPr id="5" name="Footer Placeholder 4">
            <a:extLst>
              <a:ext uri="{FF2B5EF4-FFF2-40B4-BE49-F238E27FC236}">
                <a16:creationId xmlns:a16="http://schemas.microsoft.com/office/drawing/2014/main" id="{C240D148-EEAF-68E5-75BF-436268E4D3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7837E7-5A50-DF69-55E7-B2E550F76EF3}"/>
              </a:ext>
            </a:extLst>
          </p:cNvPr>
          <p:cNvSpPr>
            <a:spLocks noGrp="1"/>
          </p:cNvSpPr>
          <p:nvPr>
            <p:ph type="sldNum" sz="quarter" idx="12"/>
          </p:nvPr>
        </p:nvSpPr>
        <p:spPr/>
        <p:txBody>
          <a:bodyPr/>
          <a:lstStyle/>
          <a:p>
            <a:fld id="{5B953807-31C5-7440-A114-8AEE71F9F695}" type="slidenum">
              <a:rPr lang="en-US" smtClean="0"/>
              <a:t>‹#›</a:t>
            </a:fld>
            <a:endParaRPr lang="en-US"/>
          </a:p>
        </p:txBody>
      </p:sp>
    </p:spTree>
    <p:extLst>
      <p:ext uri="{BB962C8B-B14F-4D97-AF65-F5344CB8AC3E}">
        <p14:creationId xmlns:p14="http://schemas.microsoft.com/office/powerpoint/2010/main" val="42906071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2684FF-FA09-4DBC-37E3-FE6F9625022B}"/>
              </a:ext>
            </a:extLst>
          </p:cNvPr>
          <p:cNvSpPr>
            <a:spLocks noGrp="1"/>
          </p:cNvSpPr>
          <p:nvPr>
            <p:ph type="title" orient="vert"/>
          </p:nvPr>
        </p:nvSpPr>
        <p:spPr>
          <a:xfrm>
            <a:off x="12409126" y="519289"/>
            <a:ext cx="3738994"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DF342E-1012-1CB8-47A3-022A6D5F9AEB}"/>
              </a:ext>
            </a:extLst>
          </p:cNvPr>
          <p:cNvSpPr>
            <a:spLocks noGrp="1"/>
          </p:cNvSpPr>
          <p:nvPr>
            <p:ph type="body" orient="vert" idx="1"/>
          </p:nvPr>
        </p:nvSpPr>
        <p:spPr>
          <a:xfrm>
            <a:off x="1192143" y="519289"/>
            <a:ext cx="11000229"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62F4E-2D48-E26B-2181-9420CA4F4264}"/>
              </a:ext>
            </a:extLst>
          </p:cNvPr>
          <p:cNvSpPr>
            <a:spLocks noGrp="1"/>
          </p:cNvSpPr>
          <p:nvPr>
            <p:ph type="dt" sz="half" idx="10"/>
          </p:nvPr>
        </p:nvSpPr>
        <p:spPr/>
        <p:txBody>
          <a:bodyPr/>
          <a:lstStyle/>
          <a:p>
            <a:fld id="{AF91D3D0-F422-A544-92EE-22D4A7503763}" type="datetimeFigureOut">
              <a:rPr lang="en-US" smtClean="0"/>
              <a:t>5/23/2023</a:t>
            </a:fld>
            <a:endParaRPr lang="en-US"/>
          </a:p>
        </p:txBody>
      </p:sp>
      <p:sp>
        <p:nvSpPr>
          <p:cNvPr id="5" name="Footer Placeholder 4">
            <a:extLst>
              <a:ext uri="{FF2B5EF4-FFF2-40B4-BE49-F238E27FC236}">
                <a16:creationId xmlns:a16="http://schemas.microsoft.com/office/drawing/2014/main" id="{F28726BB-0660-464F-3635-A0AE853184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08DB-FE57-09A3-AE49-1B25E0347A09}"/>
              </a:ext>
            </a:extLst>
          </p:cNvPr>
          <p:cNvSpPr>
            <a:spLocks noGrp="1"/>
          </p:cNvSpPr>
          <p:nvPr>
            <p:ph type="sldNum" sz="quarter" idx="12"/>
          </p:nvPr>
        </p:nvSpPr>
        <p:spPr/>
        <p:txBody>
          <a:bodyPr/>
          <a:lstStyle/>
          <a:p>
            <a:fld id="{5B953807-31C5-7440-A114-8AEE71F9F695}" type="slidenum">
              <a:rPr lang="en-US" smtClean="0"/>
              <a:t>‹#›</a:t>
            </a:fld>
            <a:endParaRPr lang="en-US"/>
          </a:p>
        </p:txBody>
      </p:sp>
    </p:spTree>
    <p:extLst>
      <p:ext uri="{BB962C8B-B14F-4D97-AF65-F5344CB8AC3E}">
        <p14:creationId xmlns:p14="http://schemas.microsoft.com/office/powerpoint/2010/main" val="42615113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650230" rtl="0">
              <a:defRPr/>
            </a:pPr>
            <a:fld id="{9A991881-C245-4A0C-939E-83EAD64A1613}" type="datetimeFigureOut">
              <a:rPr lang="en-US" altLang="en-US" kern="1200" smtClean="0">
                <a:solidFill>
                  <a:prstClr val="black">
                    <a:tint val="75000"/>
                  </a:prstClr>
                </a:solidFill>
                <a:latin typeface="Calibri" panose="020F0502020204030204"/>
                <a:ea typeface="+mn-ea"/>
                <a:cs typeface="+mn-cs"/>
              </a:rPr>
              <a:pPr defTabSz="650230" rtl="0">
                <a:defRPr/>
              </a:pPr>
              <a:t>5/23/2023</a:t>
            </a:fld>
            <a:endParaRPr lang="en-US" alt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50230" rtl="0">
              <a:defRPr/>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50230" rtl="0">
              <a:defRPr/>
            </a:pPr>
            <a:fld id="{12291208-AAA5-44F9-A739-F922091F239D}" type="slidenum">
              <a:rPr lang="en-US" altLang="en-US" kern="1200" smtClean="0">
                <a:solidFill>
                  <a:prstClr val="black">
                    <a:tint val="75000"/>
                  </a:prstClr>
                </a:solidFill>
                <a:latin typeface="Calibri" panose="020F0502020204030204"/>
                <a:ea typeface="+mn-ea"/>
                <a:cs typeface="+mn-cs"/>
              </a:rPr>
              <a:pPr defTabSz="650230" rtl="0">
                <a:defRPr/>
              </a:pPr>
              <a:t>‹#›</a:t>
            </a:fld>
            <a:endParaRPr lang="en-US" alt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049530928"/>
      </p:ext>
    </p:extLst>
  </p:cSld>
  <p:clrMapOvr>
    <a:masterClrMapping/>
  </p:clrMapOvr>
  <p:hf hdr="0" dt="0"/>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39709" y="624233"/>
            <a:ext cx="15341318" cy="959045"/>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1254201" y="2875438"/>
            <a:ext cx="15788189" cy="5705247"/>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1210305" y="2223906"/>
            <a:ext cx="15336141" cy="446481"/>
          </a:xfrm>
        </p:spPr>
        <p:txBody>
          <a:bodyPr anchor="t"/>
          <a:lstStyle>
            <a:lvl1pPr marL="0" indent="0">
              <a:buNone/>
              <a:defRPr sz="2987" b="0">
                <a:solidFill>
                  <a:schemeClr val="tx1"/>
                </a:solidFill>
                <a:latin typeface="+mj-lt"/>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9578547" y="9195906"/>
            <a:ext cx="1758286" cy="220779"/>
          </a:xfrm>
          <a:prstGeom prst="rect">
            <a:avLst/>
          </a:prstGeom>
        </p:spPr>
        <p:txBody>
          <a:bodyPr vert="horz" wrap="square" lIns="0" tIns="0" rIns="0" bIns="0" rtlCol="0" anchor="b" anchorCtr="0"/>
          <a:lstStyle>
            <a:lvl1pPr algn="l">
              <a:defRPr sz="1280" i="0">
                <a:solidFill>
                  <a:schemeClr val="tx1"/>
                </a:solidFill>
                <a:latin typeface="Arial" pitchFamily="34" charset="0"/>
                <a:cs typeface="Arial" pitchFamily="34" charset="0"/>
              </a:defRPr>
            </a:lvl1pPr>
          </a:lstStyle>
          <a:p>
            <a:fld id="{5F7FD067-4136-41B3-B3F5-E87D17697659}" type="datetime1">
              <a:rPr lang="en-US" smtClean="0"/>
              <a:t>5/23/2023</a:t>
            </a:fld>
            <a:endParaRPr lang="en-US" dirty="0"/>
          </a:p>
        </p:txBody>
      </p:sp>
      <p:sp>
        <p:nvSpPr>
          <p:cNvPr id="9" name="Footer Placeholder 5"/>
          <p:cNvSpPr>
            <a:spLocks noGrp="1"/>
          </p:cNvSpPr>
          <p:nvPr>
            <p:ph type="ftr" sz="quarter" idx="3"/>
          </p:nvPr>
        </p:nvSpPr>
        <p:spPr>
          <a:xfrm>
            <a:off x="1382748" y="9201960"/>
            <a:ext cx="8175007" cy="196238"/>
          </a:xfrm>
          <a:prstGeom prst="rect">
            <a:avLst/>
          </a:prstGeom>
        </p:spPr>
        <p:txBody>
          <a:bodyPr vert="horz" wrap="square" lIns="0" tIns="0" rIns="0" bIns="0" rtlCol="0" anchor="b" anchorCtr="0"/>
          <a:lstStyle>
            <a:lvl1pPr algn="l">
              <a:defRPr sz="1280" i="0">
                <a:solidFill>
                  <a:schemeClr val="tx1"/>
                </a:solidFill>
                <a:latin typeface="Arial" pitchFamily="34" charset="0"/>
                <a:cs typeface="Arial" pitchFamily="34" charset="0"/>
              </a:defRPr>
            </a:lvl1pPr>
          </a:lstStyle>
          <a:p>
            <a:r>
              <a:rPr lang="en-US"/>
              <a:t>Garber AK</a:t>
            </a:r>
            <a:endParaRPr lang="en-US" dirty="0"/>
          </a:p>
        </p:txBody>
      </p:sp>
      <p:sp>
        <p:nvSpPr>
          <p:cNvPr id="10" name="Slide Number Placeholder 6"/>
          <p:cNvSpPr>
            <a:spLocks noGrp="1"/>
          </p:cNvSpPr>
          <p:nvPr>
            <p:ph type="sldNum" sz="quarter" idx="4"/>
          </p:nvPr>
        </p:nvSpPr>
        <p:spPr>
          <a:xfrm>
            <a:off x="678914" y="9178317"/>
            <a:ext cx="466618" cy="220776"/>
          </a:xfrm>
          <a:prstGeom prst="rect">
            <a:avLst/>
          </a:prstGeom>
        </p:spPr>
        <p:txBody>
          <a:bodyPr vert="horz" wrap="square" lIns="0" tIns="0" rIns="0" bIns="0" rtlCol="0" anchor="b" anchorCtr="0"/>
          <a:lstStyle>
            <a:lvl1pPr algn="l">
              <a:defRPr sz="128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29662761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Navy">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6" name="Title 15"/>
          <p:cNvSpPr>
            <a:spLocks noGrp="1"/>
          </p:cNvSpPr>
          <p:nvPr>
            <p:ph type="title" hasCustomPrompt="1"/>
          </p:nvPr>
        </p:nvSpPr>
        <p:spPr/>
        <p:txBody>
          <a:bodyPr anchor="b">
            <a:noAutofit/>
          </a:bodyPr>
          <a:lstStyle>
            <a:lvl1pPr>
              <a:defRPr sz="6827">
                <a:latin typeface="+mj-lt"/>
              </a:defRPr>
            </a:lvl1pPr>
          </a:lstStyle>
          <a:p>
            <a:r>
              <a:rPr lang="en-US" dirty="0"/>
              <a:t>Slide Title Here</a:t>
            </a:r>
          </a:p>
        </p:txBody>
      </p:sp>
      <p:sp>
        <p:nvSpPr>
          <p:cNvPr id="4" name="Text Placeholder 3"/>
          <p:cNvSpPr>
            <a:spLocks noGrp="1"/>
          </p:cNvSpPr>
          <p:nvPr>
            <p:ph type="body" sz="quarter" idx="15" hasCustomPrompt="1"/>
          </p:nvPr>
        </p:nvSpPr>
        <p:spPr>
          <a:xfrm>
            <a:off x="867017" y="1319332"/>
            <a:ext cx="15493145" cy="678512"/>
          </a:xfrm>
          <a:prstGeom prst="rect">
            <a:avLst/>
          </a:prstGeom>
        </p:spPr>
        <p:txBody>
          <a:bodyPr>
            <a:noAutofit/>
          </a:bodyPr>
          <a:lstStyle>
            <a:lvl1pPr marL="0" indent="0">
              <a:lnSpc>
                <a:spcPct val="100000"/>
              </a:lnSpc>
              <a:buNone/>
              <a:defRPr sz="3414" i="0">
                <a:latin typeface="+mn-lt"/>
              </a:defRPr>
            </a:lvl1pPr>
            <a:lvl2pPr marL="436506" indent="0">
              <a:lnSpc>
                <a:spcPct val="100000"/>
              </a:lnSpc>
              <a:buNone/>
              <a:defRPr i="1">
                <a:latin typeface="+mn-lt"/>
              </a:defRPr>
            </a:lvl2pPr>
            <a:lvl3pPr marL="978378" indent="0">
              <a:lnSpc>
                <a:spcPct val="100000"/>
              </a:lnSpc>
              <a:buNone/>
              <a:defRPr i="1">
                <a:latin typeface="+mn-lt"/>
              </a:defRPr>
            </a:lvl3pPr>
            <a:lvl4pPr marL="1517241" indent="0">
              <a:lnSpc>
                <a:spcPct val="100000"/>
              </a:lnSpc>
              <a:buNone/>
              <a:defRPr i="1">
                <a:latin typeface="+mn-lt"/>
              </a:defRPr>
            </a:lvl4pPr>
            <a:lvl5pPr marL="2059112"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871728" y="2657504"/>
            <a:ext cx="15431895" cy="5560026"/>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2180451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1265817" y="1083733"/>
            <a:ext cx="14808630" cy="845938"/>
          </a:xfrm>
          <a:prstGeom prst="rect">
            <a:avLst/>
          </a:prstGeom>
        </p:spPr>
        <p:txBody>
          <a:bodyPr spcFirstLastPara="1" wrap="square" lIns="91425" tIns="91425" rIns="91425" bIns="91425" anchor="t" anchorCtr="0">
            <a:noAutofit/>
          </a:bodyPr>
          <a:lstStyle>
            <a:lvl1pPr lvl="0">
              <a:spcBef>
                <a:spcPts val="0"/>
              </a:spcBef>
              <a:spcAft>
                <a:spcPts val="0"/>
              </a:spcAft>
              <a:buSzPts val="2100"/>
              <a:buFont typeface="Montserrat"/>
              <a:buNone/>
              <a:defRPr sz="4741" b="1">
                <a:solidFill>
                  <a:schemeClr val="lt1"/>
                </a:solidFill>
                <a:latin typeface="Playfair Display"/>
                <a:ea typeface="Playfair Display"/>
                <a:cs typeface="Playfair Display"/>
                <a:sym typeface="Playfair Display"/>
              </a:defRPr>
            </a:lvl1pPr>
            <a:lvl2pPr lvl="1">
              <a:spcBef>
                <a:spcPts val="0"/>
              </a:spcBef>
              <a:spcAft>
                <a:spcPts val="0"/>
              </a:spcAft>
              <a:buSzPts val="2100"/>
              <a:buFont typeface="Montserrat"/>
              <a:buNone/>
              <a:defRPr sz="3982" b="1">
                <a:latin typeface="Montserrat"/>
                <a:ea typeface="Montserrat"/>
                <a:cs typeface="Montserrat"/>
                <a:sym typeface="Montserrat"/>
              </a:defRPr>
            </a:lvl2pPr>
            <a:lvl3pPr lvl="2">
              <a:spcBef>
                <a:spcPts val="0"/>
              </a:spcBef>
              <a:spcAft>
                <a:spcPts val="0"/>
              </a:spcAft>
              <a:buSzPts val="2100"/>
              <a:buFont typeface="Montserrat"/>
              <a:buNone/>
              <a:defRPr sz="3982" b="1">
                <a:latin typeface="Montserrat"/>
                <a:ea typeface="Montserrat"/>
                <a:cs typeface="Montserrat"/>
                <a:sym typeface="Montserrat"/>
              </a:defRPr>
            </a:lvl3pPr>
            <a:lvl4pPr lvl="3">
              <a:spcBef>
                <a:spcPts val="0"/>
              </a:spcBef>
              <a:spcAft>
                <a:spcPts val="0"/>
              </a:spcAft>
              <a:buSzPts val="2100"/>
              <a:buFont typeface="Montserrat"/>
              <a:buNone/>
              <a:defRPr sz="3982" b="1">
                <a:latin typeface="Montserrat"/>
                <a:ea typeface="Montserrat"/>
                <a:cs typeface="Montserrat"/>
                <a:sym typeface="Montserrat"/>
              </a:defRPr>
            </a:lvl4pPr>
            <a:lvl5pPr lvl="4">
              <a:spcBef>
                <a:spcPts val="0"/>
              </a:spcBef>
              <a:spcAft>
                <a:spcPts val="0"/>
              </a:spcAft>
              <a:buSzPts val="2100"/>
              <a:buFont typeface="Montserrat"/>
              <a:buNone/>
              <a:defRPr sz="3982" b="1">
                <a:latin typeface="Montserrat"/>
                <a:ea typeface="Montserrat"/>
                <a:cs typeface="Montserrat"/>
                <a:sym typeface="Montserrat"/>
              </a:defRPr>
            </a:lvl5pPr>
            <a:lvl6pPr lvl="5">
              <a:spcBef>
                <a:spcPts val="0"/>
              </a:spcBef>
              <a:spcAft>
                <a:spcPts val="0"/>
              </a:spcAft>
              <a:buSzPts val="2100"/>
              <a:buFont typeface="Montserrat"/>
              <a:buNone/>
              <a:defRPr sz="3982" b="1">
                <a:latin typeface="Montserrat"/>
                <a:ea typeface="Montserrat"/>
                <a:cs typeface="Montserrat"/>
                <a:sym typeface="Montserrat"/>
              </a:defRPr>
            </a:lvl6pPr>
            <a:lvl7pPr lvl="6">
              <a:spcBef>
                <a:spcPts val="0"/>
              </a:spcBef>
              <a:spcAft>
                <a:spcPts val="0"/>
              </a:spcAft>
              <a:buSzPts val="2100"/>
              <a:buFont typeface="Montserrat"/>
              <a:buNone/>
              <a:defRPr sz="3982" b="1">
                <a:latin typeface="Montserrat"/>
                <a:ea typeface="Montserrat"/>
                <a:cs typeface="Montserrat"/>
                <a:sym typeface="Montserrat"/>
              </a:defRPr>
            </a:lvl7pPr>
            <a:lvl8pPr lvl="7">
              <a:spcBef>
                <a:spcPts val="0"/>
              </a:spcBef>
              <a:spcAft>
                <a:spcPts val="0"/>
              </a:spcAft>
              <a:buSzPts val="2100"/>
              <a:buFont typeface="Montserrat"/>
              <a:buNone/>
              <a:defRPr sz="3982" b="1">
                <a:latin typeface="Montserrat"/>
                <a:ea typeface="Montserrat"/>
                <a:cs typeface="Montserrat"/>
                <a:sym typeface="Montserrat"/>
              </a:defRPr>
            </a:lvl8pPr>
            <a:lvl9pPr lvl="8">
              <a:spcBef>
                <a:spcPts val="0"/>
              </a:spcBef>
              <a:spcAft>
                <a:spcPts val="0"/>
              </a:spcAft>
              <a:buSzPts val="2100"/>
              <a:buFont typeface="Montserrat"/>
              <a:buNone/>
              <a:defRPr sz="3982" b="1">
                <a:latin typeface="Montserrat"/>
                <a:ea typeface="Montserrat"/>
                <a:cs typeface="Montserrat"/>
                <a:sym typeface="Montserrat"/>
              </a:defRPr>
            </a:lvl9pPr>
          </a:lstStyle>
          <a:p>
            <a:endParaRPr/>
          </a:p>
        </p:txBody>
      </p:sp>
      <p:sp>
        <p:nvSpPr>
          <p:cNvPr id="19" name="Google Shape;19;p4"/>
          <p:cNvSpPr txBox="1">
            <a:spLocks noGrp="1"/>
          </p:cNvSpPr>
          <p:nvPr>
            <p:ph type="body" idx="1"/>
          </p:nvPr>
        </p:nvSpPr>
        <p:spPr>
          <a:xfrm>
            <a:off x="1265817" y="2282050"/>
            <a:ext cx="15346815" cy="6752142"/>
          </a:xfrm>
          <a:prstGeom prst="rect">
            <a:avLst/>
          </a:prstGeom>
        </p:spPr>
        <p:txBody>
          <a:bodyPr spcFirstLastPara="1" wrap="square" lIns="91425" tIns="91425" rIns="91425" bIns="91425" anchor="t" anchorCtr="0">
            <a:noAutofit/>
          </a:bodyPr>
          <a:lstStyle>
            <a:lvl1pPr marL="866988" lvl="0" indent="-553909">
              <a:lnSpc>
                <a:spcPct val="100000"/>
              </a:lnSpc>
              <a:spcBef>
                <a:spcPts val="0"/>
              </a:spcBef>
              <a:spcAft>
                <a:spcPts val="0"/>
              </a:spcAft>
              <a:buClr>
                <a:schemeClr val="lt1"/>
              </a:buClr>
              <a:buSzPts val="1000"/>
              <a:buFont typeface="Livvic"/>
              <a:buAutoNum type="arabicPeriod"/>
              <a:defRPr sz="2276">
                <a:solidFill>
                  <a:schemeClr val="lt1"/>
                </a:solidFill>
              </a:defRPr>
            </a:lvl1pPr>
            <a:lvl2pPr marL="1733977" lvl="1" indent="-553909">
              <a:spcBef>
                <a:spcPts val="3034"/>
              </a:spcBef>
              <a:spcAft>
                <a:spcPts val="0"/>
              </a:spcAft>
              <a:buClr>
                <a:schemeClr val="lt1"/>
              </a:buClr>
              <a:buSzPts val="1000"/>
              <a:buFont typeface="Roboto Condensed Light"/>
              <a:buAutoNum type="alphaLcPeriod"/>
              <a:defRPr sz="2276">
                <a:solidFill>
                  <a:schemeClr val="lt1"/>
                </a:solidFill>
              </a:defRPr>
            </a:lvl2pPr>
            <a:lvl3pPr marL="2600965" lvl="2" indent="-553909">
              <a:spcBef>
                <a:spcPts val="3034"/>
              </a:spcBef>
              <a:spcAft>
                <a:spcPts val="0"/>
              </a:spcAft>
              <a:buClr>
                <a:schemeClr val="lt1"/>
              </a:buClr>
              <a:buSzPts val="1000"/>
              <a:buFont typeface="Roboto Condensed Light"/>
              <a:buAutoNum type="romanLcPeriod"/>
              <a:defRPr sz="2276">
                <a:solidFill>
                  <a:schemeClr val="lt1"/>
                </a:solidFill>
              </a:defRPr>
            </a:lvl3pPr>
            <a:lvl4pPr marL="3467953" lvl="3" indent="-553909">
              <a:spcBef>
                <a:spcPts val="3034"/>
              </a:spcBef>
              <a:spcAft>
                <a:spcPts val="0"/>
              </a:spcAft>
              <a:buClr>
                <a:schemeClr val="lt1"/>
              </a:buClr>
              <a:buSzPts val="1000"/>
              <a:buFont typeface="Roboto Condensed Light"/>
              <a:buAutoNum type="arabicPeriod"/>
              <a:defRPr sz="2276">
                <a:solidFill>
                  <a:schemeClr val="lt1"/>
                </a:solidFill>
              </a:defRPr>
            </a:lvl4pPr>
            <a:lvl5pPr marL="4334942" lvl="4" indent="-553909">
              <a:spcBef>
                <a:spcPts val="3034"/>
              </a:spcBef>
              <a:spcAft>
                <a:spcPts val="0"/>
              </a:spcAft>
              <a:buClr>
                <a:schemeClr val="lt1"/>
              </a:buClr>
              <a:buSzPts val="1000"/>
              <a:buFont typeface="Roboto Condensed Light"/>
              <a:buAutoNum type="alphaLcPeriod"/>
              <a:defRPr sz="2276">
                <a:solidFill>
                  <a:schemeClr val="lt1"/>
                </a:solidFill>
              </a:defRPr>
            </a:lvl5pPr>
            <a:lvl6pPr marL="5201930" lvl="5" indent="-553909">
              <a:spcBef>
                <a:spcPts val="3034"/>
              </a:spcBef>
              <a:spcAft>
                <a:spcPts val="0"/>
              </a:spcAft>
              <a:buClr>
                <a:schemeClr val="lt1"/>
              </a:buClr>
              <a:buSzPts val="1000"/>
              <a:buFont typeface="Roboto Condensed Light"/>
              <a:buAutoNum type="romanLcPeriod"/>
              <a:defRPr sz="2276">
                <a:solidFill>
                  <a:schemeClr val="lt1"/>
                </a:solidFill>
              </a:defRPr>
            </a:lvl6pPr>
            <a:lvl7pPr marL="6068919" lvl="6" indent="-553909">
              <a:spcBef>
                <a:spcPts val="3034"/>
              </a:spcBef>
              <a:spcAft>
                <a:spcPts val="0"/>
              </a:spcAft>
              <a:buClr>
                <a:schemeClr val="lt1"/>
              </a:buClr>
              <a:buSzPts val="1000"/>
              <a:buFont typeface="Roboto Condensed Light"/>
              <a:buAutoNum type="arabicPeriod"/>
              <a:defRPr sz="2276">
                <a:solidFill>
                  <a:schemeClr val="lt1"/>
                </a:solidFill>
              </a:defRPr>
            </a:lvl7pPr>
            <a:lvl8pPr marL="6935907" lvl="7" indent="-553909">
              <a:spcBef>
                <a:spcPts val="3034"/>
              </a:spcBef>
              <a:spcAft>
                <a:spcPts val="0"/>
              </a:spcAft>
              <a:buClr>
                <a:schemeClr val="lt1"/>
              </a:buClr>
              <a:buSzPts val="1000"/>
              <a:buFont typeface="Roboto Condensed Light"/>
              <a:buAutoNum type="alphaLcPeriod"/>
              <a:defRPr sz="2276">
                <a:solidFill>
                  <a:schemeClr val="lt1"/>
                </a:solidFill>
              </a:defRPr>
            </a:lvl8pPr>
            <a:lvl9pPr marL="7802895" lvl="8" indent="-553909">
              <a:spcBef>
                <a:spcPts val="3034"/>
              </a:spcBef>
              <a:spcAft>
                <a:spcPts val="3034"/>
              </a:spcAft>
              <a:buClr>
                <a:schemeClr val="lt1"/>
              </a:buClr>
              <a:buSzPts val="1000"/>
              <a:buFont typeface="Roboto Condensed Light"/>
              <a:buAutoNum type="romanLcPeriod"/>
              <a:defRPr sz="2276">
                <a:solidFill>
                  <a:schemeClr val="lt1"/>
                </a:solidFill>
              </a:defRPr>
            </a:lvl9pPr>
          </a:lstStyle>
          <a:p>
            <a:endParaRPr/>
          </a:p>
        </p:txBody>
      </p:sp>
    </p:spTree>
    <p:extLst>
      <p:ext uri="{BB962C8B-B14F-4D97-AF65-F5344CB8AC3E}">
        <p14:creationId xmlns:p14="http://schemas.microsoft.com/office/powerpoint/2010/main" val="22305805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8666718" y="0"/>
            <a:ext cx="8673545" cy="9753600"/>
          </a:xfrm>
          <a:prstGeom prst="rect">
            <a:avLst/>
          </a:prstGeom>
          <a:solidFill>
            <a:schemeClr val="dk2"/>
          </a:solidFill>
          <a:ln>
            <a:noFill/>
          </a:ln>
        </p:spPr>
        <p:txBody>
          <a:bodyPr spcFirstLastPara="1" wrap="square" lIns="173369" tIns="173369" rIns="173369" bIns="173369" anchor="ctr" anchorCtr="0">
            <a:noAutofit/>
          </a:bodyPr>
          <a:lstStyle/>
          <a:p>
            <a:pPr marL="0" lvl="0" indent="0" algn="l" rtl="0">
              <a:spcBef>
                <a:spcPts val="0"/>
              </a:spcBef>
              <a:spcAft>
                <a:spcPts val="0"/>
              </a:spcAft>
              <a:buNone/>
            </a:pPr>
            <a:endParaRPr sz="6827"/>
          </a:p>
        </p:txBody>
      </p:sp>
      <p:sp>
        <p:nvSpPr>
          <p:cNvPr id="14" name="Google Shape;14;p3"/>
          <p:cNvSpPr txBox="1">
            <a:spLocks noGrp="1"/>
          </p:cNvSpPr>
          <p:nvPr>
            <p:ph type="title"/>
          </p:nvPr>
        </p:nvSpPr>
        <p:spPr>
          <a:xfrm>
            <a:off x="9911485" y="4509243"/>
            <a:ext cx="6186856" cy="1178738"/>
          </a:xfrm>
          <a:prstGeom prst="rect">
            <a:avLst/>
          </a:prstGeom>
        </p:spPr>
        <p:txBody>
          <a:bodyPr spcFirstLastPara="1" wrap="square" lIns="91425" tIns="91425" rIns="91425" bIns="91425" anchor="b" anchorCtr="0">
            <a:noAutofit/>
          </a:bodyPr>
          <a:lstStyle>
            <a:lvl1pPr lvl="0">
              <a:spcBef>
                <a:spcPts val="0"/>
              </a:spcBef>
              <a:spcAft>
                <a:spcPts val="0"/>
              </a:spcAft>
              <a:buClr>
                <a:srgbClr val="FFFFFF"/>
              </a:buClr>
              <a:buSzPts val="2500"/>
              <a:buFont typeface="Playfair Display"/>
              <a:buNone/>
              <a:defRPr sz="7585" b="1">
                <a:solidFill>
                  <a:srgbClr val="FFFFFF"/>
                </a:solidFill>
                <a:latin typeface="Playfair Display"/>
                <a:ea typeface="Playfair Display"/>
                <a:cs typeface="Playfair Display"/>
                <a:sym typeface="Playfair Display"/>
              </a:defRPr>
            </a:lvl1pPr>
            <a:lvl2pPr lvl="1">
              <a:spcBef>
                <a:spcPts val="0"/>
              </a:spcBef>
              <a:spcAft>
                <a:spcPts val="0"/>
              </a:spcAft>
              <a:buClr>
                <a:srgbClr val="FFFFFF"/>
              </a:buClr>
              <a:buSzPts val="2500"/>
              <a:buFont typeface="Playfair Display"/>
              <a:buNone/>
              <a:defRPr sz="4741" b="1">
                <a:solidFill>
                  <a:srgbClr val="FFFFFF"/>
                </a:solidFill>
                <a:latin typeface="Playfair Display"/>
                <a:ea typeface="Playfair Display"/>
                <a:cs typeface="Playfair Display"/>
                <a:sym typeface="Playfair Display"/>
              </a:defRPr>
            </a:lvl2pPr>
            <a:lvl3pPr lvl="2">
              <a:spcBef>
                <a:spcPts val="0"/>
              </a:spcBef>
              <a:spcAft>
                <a:spcPts val="0"/>
              </a:spcAft>
              <a:buClr>
                <a:srgbClr val="FFFFFF"/>
              </a:buClr>
              <a:buSzPts val="2500"/>
              <a:buFont typeface="Playfair Display"/>
              <a:buNone/>
              <a:defRPr sz="4741" b="1">
                <a:solidFill>
                  <a:srgbClr val="FFFFFF"/>
                </a:solidFill>
                <a:latin typeface="Playfair Display"/>
                <a:ea typeface="Playfair Display"/>
                <a:cs typeface="Playfair Display"/>
                <a:sym typeface="Playfair Display"/>
              </a:defRPr>
            </a:lvl3pPr>
            <a:lvl4pPr lvl="3">
              <a:spcBef>
                <a:spcPts val="0"/>
              </a:spcBef>
              <a:spcAft>
                <a:spcPts val="0"/>
              </a:spcAft>
              <a:buClr>
                <a:srgbClr val="FFFFFF"/>
              </a:buClr>
              <a:buSzPts val="2500"/>
              <a:buFont typeface="Playfair Display"/>
              <a:buNone/>
              <a:defRPr sz="4741" b="1">
                <a:solidFill>
                  <a:srgbClr val="FFFFFF"/>
                </a:solidFill>
                <a:latin typeface="Playfair Display"/>
                <a:ea typeface="Playfair Display"/>
                <a:cs typeface="Playfair Display"/>
                <a:sym typeface="Playfair Display"/>
              </a:defRPr>
            </a:lvl4pPr>
            <a:lvl5pPr lvl="4">
              <a:spcBef>
                <a:spcPts val="0"/>
              </a:spcBef>
              <a:spcAft>
                <a:spcPts val="0"/>
              </a:spcAft>
              <a:buClr>
                <a:srgbClr val="FFFFFF"/>
              </a:buClr>
              <a:buSzPts val="2500"/>
              <a:buFont typeface="Playfair Display"/>
              <a:buNone/>
              <a:defRPr sz="4741" b="1">
                <a:solidFill>
                  <a:srgbClr val="FFFFFF"/>
                </a:solidFill>
                <a:latin typeface="Playfair Display"/>
                <a:ea typeface="Playfair Display"/>
                <a:cs typeface="Playfair Display"/>
                <a:sym typeface="Playfair Display"/>
              </a:defRPr>
            </a:lvl5pPr>
            <a:lvl6pPr lvl="5">
              <a:spcBef>
                <a:spcPts val="0"/>
              </a:spcBef>
              <a:spcAft>
                <a:spcPts val="0"/>
              </a:spcAft>
              <a:buClr>
                <a:srgbClr val="FFFFFF"/>
              </a:buClr>
              <a:buSzPts val="2500"/>
              <a:buFont typeface="Playfair Display"/>
              <a:buNone/>
              <a:defRPr sz="4741" b="1">
                <a:solidFill>
                  <a:srgbClr val="FFFFFF"/>
                </a:solidFill>
                <a:latin typeface="Playfair Display"/>
                <a:ea typeface="Playfair Display"/>
                <a:cs typeface="Playfair Display"/>
                <a:sym typeface="Playfair Display"/>
              </a:defRPr>
            </a:lvl6pPr>
            <a:lvl7pPr lvl="6">
              <a:spcBef>
                <a:spcPts val="0"/>
              </a:spcBef>
              <a:spcAft>
                <a:spcPts val="0"/>
              </a:spcAft>
              <a:buClr>
                <a:srgbClr val="FFFFFF"/>
              </a:buClr>
              <a:buSzPts val="2500"/>
              <a:buFont typeface="Playfair Display"/>
              <a:buNone/>
              <a:defRPr sz="4741" b="1">
                <a:solidFill>
                  <a:srgbClr val="FFFFFF"/>
                </a:solidFill>
                <a:latin typeface="Playfair Display"/>
                <a:ea typeface="Playfair Display"/>
                <a:cs typeface="Playfair Display"/>
                <a:sym typeface="Playfair Display"/>
              </a:defRPr>
            </a:lvl7pPr>
            <a:lvl8pPr lvl="7">
              <a:spcBef>
                <a:spcPts val="0"/>
              </a:spcBef>
              <a:spcAft>
                <a:spcPts val="0"/>
              </a:spcAft>
              <a:buClr>
                <a:srgbClr val="FFFFFF"/>
              </a:buClr>
              <a:buSzPts val="2500"/>
              <a:buFont typeface="Playfair Display"/>
              <a:buNone/>
              <a:defRPr sz="4741" b="1">
                <a:solidFill>
                  <a:srgbClr val="FFFFFF"/>
                </a:solidFill>
                <a:latin typeface="Playfair Display"/>
                <a:ea typeface="Playfair Display"/>
                <a:cs typeface="Playfair Display"/>
                <a:sym typeface="Playfair Display"/>
              </a:defRPr>
            </a:lvl8pPr>
            <a:lvl9pPr lvl="8">
              <a:spcBef>
                <a:spcPts val="0"/>
              </a:spcBef>
              <a:spcAft>
                <a:spcPts val="0"/>
              </a:spcAft>
              <a:buClr>
                <a:srgbClr val="FFFFFF"/>
              </a:buClr>
              <a:buSzPts val="2500"/>
              <a:buFont typeface="Playfair Display"/>
              <a:buNone/>
              <a:defRPr sz="4741" b="1">
                <a:solidFill>
                  <a:srgbClr val="FFFFFF"/>
                </a:solidFill>
                <a:latin typeface="Playfair Display"/>
                <a:ea typeface="Playfair Display"/>
                <a:cs typeface="Playfair Display"/>
                <a:sym typeface="Playfair Display"/>
              </a:defRPr>
            </a:lvl9pPr>
          </a:lstStyle>
          <a:p>
            <a:endParaRPr/>
          </a:p>
        </p:txBody>
      </p:sp>
      <p:sp>
        <p:nvSpPr>
          <p:cNvPr id="15" name="Google Shape;15;p3"/>
          <p:cNvSpPr txBox="1">
            <a:spLocks noGrp="1"/>
          </p:cNvSpPr>
          <p:nvPr>
            <p:ph type="subTitle" idx="1"/>
          </p:nvPr>
        </p:nvSpPr>
        <p:spPr>
          <a:xfrm>
            <a:off x="9911485" y="5622828"/>
            <a:ext cx="6186856" cy="1611662"/>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400"/>
              <a:buFont typeface="Montserrat"/>
              <a:buNone/>
              <a:defRPr sz="2655">
                <a:solidFill>
                  <a:srgbClr val="FFFFFF"/>
                </a:solidFill>
                <a:latin typeface="Montserrat"/>
                <a:ea typeface="Montserrat"/>
                <a:cs typeface="Montserrat"/>
                <a:sym typeface="Montserrat"/>
              </a:defRPr>
            </a:lvl1pPr>
            <a:lvl2pPr lvl="1" rtl="0">
              <a:spcBef>
                <a:spcPts val="3034"/>
              </a:spcBef>
              <a:spcAft>
                <a:spcPts val="0"/>
              </a:spcAft>
              <a:buClr>
                <a:srgbClr val="FFFFFF"/>
              </a:buClr>
              <a:buSzPts val="1400"/>
              <a:buFont typeface="Montserrat"/>
              <a:buNone/>
              <a:defRPr>
                <a:solidFill>
                  <a:srgbClr val="FFFFFF"/>
                </a:solidFill>
                <a:latin typeface="Montserrat"/>
                <a:ea typeface="Montserrat"/>
                <a:cs typeface="Montserrat"/>
                <a:sym typeface="Montserrat"/>
              </a:defRPr>
            </a:lvl2pPr>
            <a:lvl3pPr lvl="2" rtl="0">
              <a:spcBef>
                <a:spcPts val="3034"/>
              </a:spcBef>
              <a:spcAft>
                <a:spcPts val="0"/>
              </a:spcAft>
              <a:buClr>
                <a:srgbClr val="FFFFFF"/>
              </a:buClr>
              <a:buSzPts val="1400"/>
              <a:buFont typeface="Montserrat"/>
              <a:buNone/>
              <a:defRPr>
                <a:solidFill>
                  <a:srgbClr val="FFFFFF"/>
                </a:solidFill>
                <a:latin typeface="Montserrat"/>
                <a:ea typeface="Montserrat"/>
                <a:cs typeface="Montserrat"/>
                <a:sym typeface="Montserrat"/>
              </a:defRPr>
            </a:lvl3pPr>
            <a:lvl4pPr lvl="3" rtl="0">
              <a:spcBef>
                <a:spcPts val="3034"/>
              </a:spcBef>
              <a:spcAft>
                <a:spcPts val="0"/>
              </a:spcAft>
              <a:buClr>
                <a:srgbClr val="FFFFFF"/>
              </a:buClr>
              <a:buSzPts val="1400"/>
              <a:buFont typeface="Montserrat"/>
              <a:buNone/>
              <a:defRPr>
                <a:solidFill>
                  <a:srgbClr val="FFFFFF"/>
                </a:solidFill>
                <a:latin typeface="Montserrat"/>
                <a:ea typeface="Montserrat"/>
                <a:cs typeface="Montserrat"/>
                <a:sym typeface="Montserrat"/>
              </a:defRPr>
            </a:lvl4pPr>
            <a:lvl5pPr lvl="4" rtl="0">
              <a:spcBef>
                <a:spcPts val="3034"/>
              </a:spcBef>
              <a:spcAft>
                <a:spcPts val="0"/>
              </a:spcAft>
              <a:buClr>
                <a:srgbClr val="FFFFFF"/>
              </a:buClr>
              <a:buSzPts val="1400"/>
              <a:buFont typeface="Montserrat"/>
              <a:buNone/>
              <a:defRPr>
                <a:solidFill>
                  <a:srgbClr val="FFFFFF"/>
                </a:solidFill>
                <a:latin typeface="Montserrat"/>
                <a:ea typeface="Montserrat"/>
                <a:cs typeface="Montserrat"/>
                <a:sym typeface="Montserrat"/>
              </a:defRPr>
            </a:lvl5pPr>
            <a:lvl6pPr lvl="5" rtl="0">
              <a:spcBef>
                <a:spcPts val="3034"/>
              </a:spcBef>
              <a:spcAft>
                <a:spcPts val="0"/>
              </a:spcAft>
              <a:buClr>
                <a:srgbClr val="FFFFFF"/>
              </a:buClr>
              <a:buSzPts val="1400"/>
              <a:buFont typeface="Montserrat"/>
              <a:buNone/>
              <a:defRPr>
                <a:solidFill>
                  <a:srgbClr val="FFFFFF"/>
                </a:solidFill>
                <a:latin typeface="Montserrat"/>
                <a:ea typeface="Montserrat"/>
                <a:cs typeface="Montserrat"/>
                <a:sym typeface="Montserrat"/>
              </a:defRPr>
            </a:lvl6pPr>
            <a:lvl7pPr lvl="6" rtl="0">
              <a:spcBef>
                <a:spcPts val="3034"/>
              </a:spcBef>
              <a:spcAft>
                <a:spcPts val="0"/>
              </a:spcAft>
              <a:buClr>
                <a:srgbClr val="FFFFFF"/>
              </a:buClr>
              <a:buSzPts val="1400"/>
              <a:buFont typeface="Montserrat"/>
              <a:buNone/>
              <a:defRPr>
                <a:solidFill>
                  <a:srgbClr val="FFFFFF"/>
                </a:solidFill>
                <a:latin typeface="Montserrat"/>
                <a:ea typeface="Montserrat"/>
                <a:cs typeface="Montserrat"/>
                <a:sym typeface="Montserrat"/>
              </a:defRPr>
            </a:lvl7pPr>
            <a:lvl8pPr lvl="7" rtl="0">
              <a:spcBef>
                <a:spcPts val="3034"/>
              </a:spcBef>
              <a:spcAft>
                <a:spcPts val="0"/>
              </a:spcAft>
              <a:buClr>
                <a:srgbClr val="FFFFFF"/>
              </a:buClr>
              <a:buSzPts val="1400"/>
              <a:buFont typeface="Montserrat"/>
              <a:buNone/>
              <a:defRPr>
                <a:solidFill>
                  <a:srgbClr val="FFFFFF"/>
                </a:solidFill>
                <a:latin typeface="Montserrat"/>
                <a:ea typeface="Montserrat"/>
                <a:cs typeface="Montserrat"/>
                <a:sym typeface="Montserrat"/>
              </a:defRPr>
            </a:lvl8pPr>
            <a:lvl9pPr lvl="8" rtl="0">
              <a:spcBef>
                <a:spcPts val="3034"/>
              </a:spcBef>
              <a:spcAft>
                <a:spcPts val="3034"/>
              </a:spcAft>
              <a:buClr>
                <a:srgbClr val="FFFFFF"/>
              </a:buClr>
              <a:buSzPts val="1400"/>
              <a:buFont typeface="Montserrat"/>
              <a:buNone/>
              <a:defRPr>
                <a:solidFill>
                  <a:srgbClr val="FFFFFF"/>
                </a:solidFill>
                <a:latin typeface="Montserrat"/>
                <a:ea typeface="Montserrat"/>
                <a:cs typeface="Montserrat"/>
                <a:sym typeface="Montserrat"/>
              </a:defRPr>
            </a:lvl9pPr>
          </a:lstStyle>
          <a:p>
            <a:endParaRPr/>
          </a:p>
        </p:txBody>
      </p:sp>
      <p:sp>
        <p:nvSpPr>
          <p:cNvPr id="16" name="Google Shape;16;p3"/>
          <p:cNvSpPr txBox="1">
            <a:spLocks noGrp="1"/>
          </p:cNvSpPr>
          <p:nvPr>
            <p:ph type="title" idx="2" hasCustomPrompt="1"/>
          </p:nvPr>
        </p:nvSpPr>
        <p:spPr>
          <a:xfrm>
            <a:off x="9911485" y="3020453"/>
            <a:ext cx="6186856" cy="872107"/>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100"/>
              <a:buFont typeface="Playfair Display"/>
              <a:buNone/>
              <a:defRPr sz="7585" b="1">
                <a:solidFill>
                  <a:schemeClr val="lt1"/>
                </a:solidFill>
                <a:latin typeface="Playfair Display"/>
                <a:ea typeface="Playfair Display"/>
                <a:cs typeface="Playfair Display"/>
                <a:sym typeface="Playfair Display"/>
              </a:defRPr>
            </a:lvl1pPr>
            <a:lvl2pPr lvl="1" rtl="0">
              <a:spcBef>
                <a:spcPts val="0"/>
              </a:spcBef>
              <a:spcAft>
                <a:spcPts val="0"/>
              </a:spcAft>
              <a:buClr>
                <a:srgbClr val="FFFFFF"/>
              </a:buClr>
              <a:buSzPts val="2100"/>
              <a:buFont typeface="Playfair Display"/>
              <a:buNone/>
              <a:defRPr sz="3982">
                <a:solidFill>
                  <a:srgbClr val="FFFFFF"/>
                </a:solidFill>
                <a:latin typeface="Playfair Display"/>
                <a:ea typeface="Playfair Display"/>
                <a:cs typeface="Playfair Display"/>
                <a:sym typeface="Playfair Display"/>
              </a:defRPr>
            </a:lvl2pPr>
            <a:lvl3pPr lvl="2" rtl="0">
              <a:spcBef>
                <a:spcPts val="0"/>
              </a:spcBef>
              <a:spcAft>
                <a:spcPts val="0"/>
              </a:spcAft>
              <a:buClr>
                <a:srgbClr val="FFFFFF"/>
              </a:buClr>
              <a:buSzPts val="2100"/>
              <a:buFont typeface="Playfair Display"/>
              <a:buNone/>
              <a:defRPr sz="3982">
                <a:solidFill>
                  <a:srgbClr val="FFFFFF"/>
                </a:solidFill>
                <a:latin typeface="Playfair Display"/>
                <a:ea typeface="Playfair Display"/>
                <a:cs typeface="Playfair Display"/>
                <a:sym typeface="Playfair Display"/>
              </a:defRPr>
            </a:lvl3pPr>
            <a:lvl4pPr lvl="3" rtl="0">
              <a:spcBef>
                <a:spcPts val="0"/>
              </a:spcBef>
              <a:spcAft>
                <a:spcPts val="0"/>
              </a:spcAft>
              <a:buClr>
                <a:srgbClr val="FFFFFF"/>
              </a:buClr>
              <a:buSzPts val="2100"/>
              <a:buFont typeface="Playfair Display"/>
              <a:buNone/>
              <a:defRPr sz="3982">
                <a:solidFill>
                  <a:srgbClr val="FFFFFF"/>
                </a:solidFill>
                <a:latin typeface="Playfair Display"/>
                <a:ea typeface="Playfair Display"/>
                <a:cs typeface="Playfair Display"/>
                <a:sym typeface="Playfair Display"/>
              </a:defRPr>
            </a:lvl4pPr>
            <a:lvl5pPr lvl="4" rtl="0">
              <a:spcBef>
                <a:spcPts val="0"/>
              </a:spcBef>
              <a:spcAft>
                <a:spcPts val="0"/>
              </a:spcAft>
              <a:buClr>
                <a:srgbClr val="FFFFFF"/>
              </a:buClr>
              <a:buSzPts val="2100"/>
              <a:buFont typeface="Playfair Display"/>
              <a:buNone/>
              <a:defRPr sz="3982">
                <a:solidFill>
                  <a:srgbClr val="FFFFFF"/>
                </a:solidFill>
                <a:latin typeface="Playfair Display"/>
                <a:ea typeface="Playfair Display"/>
                <a:cs typeface="Playfair Display"/>
                <a:sym typeface="Playfair Display"/>
              </a:defRPr>
            </a:lvl5pPr>
            <a:lvl6pPr lvl="5" rtl="0">
              <a:spcBef>
                <a:spcPts val="0"/>
              </a:spcBef>
              <a:spcAft>
                <a:spcPts val="0"/>
              </a:spcAft>
              <a:buClr>
                <a:srgbClr val="FFFFFF"/>
              </a:buClr>
              <a:buSzPts val="2100"/>
              <a:buFont typeface="Playfair Display"/>
              <a:buNone/>
              <a:defRPr sz="3982">
                <a:solidFill>
                  <a:srgbClr val="FFFFFF"/>
                </a:solidFill>
                <a:latin typeface="Playfair Display"/>
                <a:ea typeface="Playfair Display"/>
                <a:cs typeface="Playfair Display"/>
                <a:sym typeface="Playfair Display"/>
              </a:defRPr>
            </a:lvl6pPr>
            <a:lvl7pPr lvl="6" rtl="0">
              <a:spcBef>
                <a:spcPts val="0"/>
              </a:spcBef>
              <a:spcAft>
                <a:spcPts val="0"/>
              </a:spcAft>
              <a:buClr>
                <a:srgbClr val="FFFFFF"/>
              </a:buClr>
              <a:buSzPts val="2100"/>
              <a:buFont typeface="Playfair Display"/>
              <a:buNone/>
              <a:defRPr sz="3982">
                <a:solidFill>
                  <a:srgbClr val="FFFFFF"/>
                </a:solidFill>
                <a:latin typeface="Playfair Display"/>
                <a:ea typeface="Playfair Display"/>
                <a:cs typeface="Playfair Display"/>
                <a:sym typeface="Playfair Display"/>
              </a:defRPr>
            </a:lvl7pPr>
            <a:lvl8pPr lvl="7" rtl="0">
              <a:spcBef>
                <a:spcPts val="0"/>
              </a:spcBef>
              <a:spcAft>
                <a:spcPts val="0"/>
              </a:spcAft>
              <a:buClr>
                <a:srgbClr val="FFFFFF"/>
              </a:buClr>
              <a:buSzPts val="2100"/>
              <a:buFont typeface="Playfair Display"/>
              <a:buNone/>
              <a:defRPr sz="3982">
                <a:solidFill>
                  <a:srgbClr val="FFFFFF"/>
                </a:solidFill>
                <a:latin typeface="Playfair Display"/>
                <a:ea typeface="Playfair Display"/>
                <a:cs typeface="Playfair Display"/>
                <a:sym typeface="Playfair Display"/>
              </a:defRPr>
            </a:lvl8pPr>
            <a:lvl9pPr lvl="8" rtl="0">
              <a:spcBef>
                <a:spcPts val="0"/>
              </a:spcBef>
              <a:spcAft>
                <a:spcPts val="0"/>
              </a:spcAft>
              <a:buClr>
                <a:srgbClr val="FFFFFF"/>
              </a:buClr>
              <a:buSzPts val="2100"/>
              <a:buFont typeface="Playfair Display"/>
              <a:buNone/>
              <a:defRPr sz="3982">
                <a:solidFill>
                  <a:srgbClr val="FFFFFF"/>
                </a:solidFill>
                <a:latin typeface="Playfair Display"/>
                <a:ea typeface="Playfair Display"/>
                <a:cs typeface="Playfair Display"/>
                <a:sym typeface="Playfair Display"/>
              </a:defRPr>
            </a:lvl9pPr>
          </a:lstStyle>
          <a:p>
            <a:r>
              <a:t>xx%</a:t>
            </a:r>
          </a:p>
        </p:txBody>
      </p:sp>
    </p:spTree>
    <p:extLst>
      <p:ext uri="{BB962C8B-B14F-4D97-AF65-F5344CB8AC3E}">
        <p14:creationId xmlns:p14="http://schemas.microsoft.com/office/powerpoint/2010/main" val="38076539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1265817" y="1083733"/>
            <a:ext cx="14808630" cy="845938"/>
          </a:xfrm>
          <a:prstGeom prst="rect">
            <a:avLst/>
          </a:prstGeom>
        </p:spPr>
        <p:txBody>
          <a:bodyPr spcFirstLastPara="1" wrap="square" lIns="91425" tIns="91425" rIns="91425" bIns="91425" anchor="t" anchorCtr="0">
            <a:noAutofit/>
          </a:bodyPr>
          <a:lstStyle>
            <a:lvl1pPr lvl="0">
              <a:spcBef>
                <a:spcPts val="0"/>
              </a:spcBef>
              <a:spcAft>
                <a:spcPts val="0"/>
              </a:spcAft>
              <a:buSzPts val="2100"/>
              <a:buFont typeface="Montserrat"/>
              <a:buNone/>
              <a:defRPr sz="4741" b="1">
                <a:solidFill>
                  <a:schemeClr val="lt1"/>
                </a:solidFill>
                <a:latin typeface="Playfair Display"/>
                <a:ea typeface="Playfair Display"/>
                <a:cs typeface="Playfair Display"/>
                <a:sym typeface="Playfair Display"/>
              </a:defRPr>
            </a:lvl1pPr>
            <a:lvl2pPr lvl="1">
              <a:spcBef>
                <a:spcPts val="0"/>
              </a:spcBef>
              <a:spcAft>
                <a:spcPts val="0"/>
              </a:spcAft>
              <a:buSzPts val="2100"/>
              <a:buFont typeface="Montserrat"/>
              <a:buNone/>
              <a:defRPr sz="3982" b="1">
                <a:latin typeface="Montserrat"/>
                <a:ea typeface="Montserrat"/>
                <a:cs typeface="Montserrat"/>
                <a:sym typeface="Montserrat"/>
              </a:defRPr>
            </a:lvl2pPr>
            <a:lvl3pPr lvl="2">
              <a:spcBef>
                <a:spcPts val="0"/>
              </a:spcBef>
              <a:spcAft>
                <a:spcPts val="0"/>
              </a:spcAft>
              <a:buSzPts val="2100"/>
              <a:buFont typeface="Montserrat"/>
              <a:buNone/>
              <a:defRPr sz="3982" b="1">
                <a:latin typeface="Montserrat"/>
                <a:ea typeface="Montserrat"/>
                <a:cs typeface="Montserrat"/>
                <a:sym typeface="Montserrat"/>
              </a:defRPr>
            </a:lvl3pPr>
            <a:lvl4pPr lvl="3">
              <a:spcBef>
                <a:spcPts val="0"/>
              </a:spcBef>
              <a:spcAft>
                <a:spcPts val="0"/>
              </a:spcAft>
              <a:buSzPts val="2100"/>
              <a:buFont typeface="Montserrat"/>
              <a:buNone/>
              <a:defRPr sz="3982" b="1">
                <a:latin typeface="Montserrat"/>
                <a:ea typeface="Montserrat"/>
                <a:cs typeface="Montserrat"/>
                <a:sym typeface="Montserrat"/>
              </a:defRPr>
            </a:lvl4pPr>
            <a:lvl5pPr lvl="4">
              <a:spcBef>
                <a:spcPts val="0"/>
              </a:spcBef>
              <a:spcAft>
                <a:spcPts val="0"/>
              </a:spcAft>
              <a:buSzPts val="2100"/>
              <a:buFont typeface="Montserrat"/>
              <a:buNone/>
              <a:defRPr sz="3982" b="1">
                <a:latin typeface="Montserrat"/>
                <a:ea typeface="Montserrat"/>
                <a:cs typeface="Montserrat"/>
                <a:sym typeface="Montserrat"/>
              </a:defRPr>
            </a:lvl5pPr>
            <a:lvl6pPr lvl="5">
              <a:spcBef>
                <a:spcPts val="0"/>
              </a:spcBef>
              <a:spcAft>
                <a:spcPts val="0"/>
              </a:spcAft>
              <a:buSzPts val="2100"/>
              <a:buFont typeface="Montserrat"/>
              <a:buNone/>
              <a:defRPr sz="3982" b="1">
                <a:latin typeface="Montserrat"/>
                <a:ea typeface="Montserrat"/>
                <a:cs typeface="Montserrat"/>
                <a:sym typeface="Montserrat"/>
              </a:defRPr>
            </a:lvl6pPr>
            <a:lvl7pPr lvl="6">
              <a:spcBef>
                <a:spcPts val="0"/>
              </a:spcBef>
              <a:spcAft>
                <a:spcPts val="0"/>
              </a:spcAft>
              <a:buSzPts val="2100"/>
              <a:buFont typeface="Montserrat"/>
              <a:buNone/>
              <a:defRPr sz="3982" b="1">
                <a:latin typeface="Montserrat"/>
                <a:ea typeface="Montserrat"/>
                <a:cs typeface="Montserrat"/>
                <a:sym typeface="Montserrat"/>
              </a:defRPr>
            </a:lvl7pPr>
            <a:lvl8pPr lvl="7">
              <a:spcBef>
                <a:spcPts val="0"/>
              </a:spcBef>
              <a:spcAft>
                <a:spcPts val="0"/>
              </a:spcAft>
              <a:buSzPts val="2100"/>
              <a:buFont typeface="Montserrat"/>
              <a:buNone/>
              <a:defRPr sz="3982" b="1">
                <a:latin typeface="Montserrat"/>
                <a:ea typeface="Montserrat"/>
                <a:cs typeface="Montserrat"/>
                <a:sym typeface="Montserrat"/>
              </a:defRPr>
            </a:lvl8pPr>
            <a:lvl9pPr lvl="8">
              <a:spcBef>
                <a:spcPts val="0"/>
              </a:spcBef>
              <a:spcAft>
                <a:spcPts val="0"/>
              </a:spcAft>
              <a:buSzPts val="2100"/>
              <a:buFont typeface="Montserrat"/>
              <a:buNone/>
              <a:defRPr sz="3982" b="1">
                <a:latin typeface="Montserrat"/>
                <a:ea typeface="Montserrat"/>
                <a:cs typeface="Montserrat"/>
                <a:sym typeface="Montserrat"/>
              </a:defRPr>
            </a:lvl9pPr>
          </a:lstStyle>
          <a:p>
            <a:endParaRPr/>
          </a:p>
        </p:txBody>
      </p:sp>
      <p:sp>
        <p:nvSpPr>
          <p:cNvPr id="19" name="Google Shape;19;p4"/>
          <p:cNvSpPr txBox="1">
            <a:spLocks noGrp="1"/>
          </p:cNvSpPr>
          <p:nvPr>
            <p:ph type="body" idx="1"/>
          </p:nvPr>
        </p:nvSpPr>
        <p:spPr>
          <a:xfrm>
            <a:off x="1265817" y="2282050"/>
            <a:ext cx="15346815" cy="6752142"/>
          </a:xfrm>
          <a:prstGeom prst="rect">
            <a:avLst/>
          </a:prstGeom>
        </p:spPr>
        <p:txBody>
          <a:bodyPr spcFirstLastPara="1" wrap="square" lIns="91425" tIns="91425" rIns="91425" bIns="91425" anchor="t" anchorCtr="0">
            <a:noAutofit/>
          </a:bodyPr>
          <a:lstStyle>
            <a:lvl1pPr marL="866988" lvl="0" indent="-553909">
              <a:lnSpc>
                <a:spcPct val="100000"/>
              </a:lnSpc>
              <a:spcBef>
                <a:spcPts val="0"/>
              </a:spcBef>
              <a:spcAft>
                <a:spcPts val="0"/>
              </a:spcAft>
              <a:buClr>
                <a:schemeClr val="lt1"/>
              </a:buClr>
              <a:buSzPts val="1000"/>
              <a:buFont typeface="Livvic"/>
              <a:buAutoNum type="arabicPeriod"/>
              <a:defRPr sz="2276">
                <a:solidFill>
                  <a:schemeClr val="lt1"/>
                </a:solidFill>
              </a:defRPr>
            </a:lvl1pPr>
            <a:lvl2pPr marL="1733977" lvl="1" indent="-553909">
              <a:spcBef>
                <a:spcPts val="3034"/>
              </a:spcBef>
              <a:spcAft>
                <a:spcPts val="0"/>
              </a:spcAft>
              <a:buClr>
                <a:schemeClr val="lt1"/>
              </a:buClr>
              <a:buSzPts val="1000"/>
              <a:buFont typeface="Roboto Condensed Light"/>
              <a:buAutoNum type="alphaLcPeriod"/>
              <a:defRPr sz="2276">
                <a:solidFill>
                  <a:schemeClr val="lt1"/>
                </a:solidFill>
              </a:defRPr>
            </a:lvl2pPr>
            <a:lvl3pPr marL="2600965" lvl="2" indent="-553909">
              <a:spcBef>
                <a:spcPts val="3034"/>
              </a:spcBef>
              <a:spcAft>
                <a:spcPts val="0"/>
              </a:spcAft>
              <a:buClr>
                <a:schemeClr val="lt1"/>
              </a:buClr>
              <a:buSzPts val="1000"/>
              <a:buFont typeface="Roboto Condensed Light"/>
              <a:buAutoNum type="romanLcPeriod"/>
              <a:defRPr sz="2276">
                <a:solidFill>
                  <a:schemeClr val="lt1"/>
                </a:solidFill>
              </a:defRPr>
            </a:lvl3pPr>
            <a:lvl4pPr marL="3467953" lvl="3" indent="-553909">
              <a:spcBef>
                <a:spcPts val="3034"/>
              </a:spcBef>
              <a:spcAft>
                <a:spcPts val="0"/>
              </a:spcAft>
              <a:buClr>
                <a:schemeClr val="lt1"/>
              </a:buClr>
              <a:buSzPts val="1000"/>
              <a:buFont typeface="Roboto Condensed Light"/>
              <a:buAutoNum type="arabicPeriod"/>
              <a:defRPr sz="2276">
                <a:solidFill>
                  <a:schemeClr val="lt1"/>
                </a:solidFill>
              </a:defRPr>
            </a:lvl4pPr>
            <a:lvl5pPr marL="4334942" lvl="4" indent="-553909">
              <a:spcBef>
                <a:spcPts val="3034"/>
              </a:spcBef>
              <a:spcAft>
                <a:spcPts val="0"/>
              </a:spcAft>
              <a:buClr>
                <a:schemeClr val="lt1"/>
              </a:buClr>
              <a:buSzPts val="1000"/>
              <a:buFont typeface="Roboto Condensed Light"/>
              <a:buAutoNum type="alphaLcPeriod"/>
              <a:defRPr sz="2276">
                <a:solidFill>
                  <a:schemeClr val="lt1"/>
                </a:solidFill>
              </a:defRPr>
            </a:lvl5pPr>
            <a:lvl6pPr marL="5201930" lvl="5" indent="-553909">
              <a:spcBef>
                <a:spcPts val="3034"/>
              </a:spcBef>
              <a:spcAft>
                <a:spcPts val="0"/>
              </a:spcAft>
              <a:buClr>
                <a:schemeClr val="lt1"/>
              </a:buClr>
              <a:buSzPts val="1000"/>
              <a:buFont typeface="Roboto Condensed Light"/>
              <a:buAutoNum type="romanLcPeriod"/>
              <a:defRPr sz="2276">
                <a:solidFill>
                  <a:schemeClr val="lt1"/>
                </a:solidFill>
              </a:defRPr>
            </a:lvl6pPr>
            <a:lvl7pPr marL="6068919" lvl="6" indent="-553909">
              <a:spcBef>
                <a:spcPts val="3034"/>
              </a:spcBef>
              <a:spcAft>
                <a:spcPts val="0"/>
              </a:spcAft>
              <a:buClr>
                <a:schemeClr val="lt1"/>
              </a:buClr>
              <a:buSzPts val="1000"/>
              <a:buFont typeface="Roboto Condensed Light"/>
              <a:buAutoNum type="arabicPeriod"/>
              <a:defRPr sz="2276">
                <a:solidFill>
                  <a:schemeClr val="lt1"/>
                </a:solidFill>
              </a:defRPr>
            </a:lvl7pPr>
            <a:lvl8pPr marL="6935907" lvl="7" indent="-553909">
              <a:spcBef>
                <a:spcPts val="3034"/>
              </a:spcBef>
              <a:spcAft>
                <a:spcPts val="0"/>
              </a:spcAft>
              <a:buClr>
                <a:schemeClr val="lt1"/>
              </a:buClr>
              <a:buSzPts val="1000"/>
              <a:buFont typeface="Roboto Condensed Light"/>
              <a:buAutoNum type="alphaLcPeriod"/>
              <a:defRPr sz="2276">
                <a:solidFill>
                  <a:schemeClr val="lt1"/>
                </a:solidFill>
              </a:defRPr>
            </a:lvl8pPr>
            <a:lvl9pPr marL="7802895" lvl="8" indent="-553909">
              <a:spcBef>
                <a:spcPts val="3034"/>
              </a:spcBef>
              <a:spcAft>
                <a:spcPts val="3034"/>
              </a:spcAft>
              <a:buClr>
                <a:schemeClr val="lt1"/>
              </a:buClr>
              <a:buSzPts val="1000"/>
              <a:buFont typeface="Roboto Condensed Light"/>
              <a:buAutoNum type="romanLcPeriod"/>
              <a:defRPr sz="2276">
                <a:solidFill>
                  <a:schemeClr val="lt1"/>
                </a:solidFill>
              </a:defRPr>
            </a:lvl9pPr>
          </a:lstStyle>
          <a:p>
            <a:endParaRPr/>
          </a:p>
        </p:txBody>
      </p:sp>
    </p:spTree>
    <p:extLst>
      <p:ext uri="{BB962C8B-B14F-4D97-AF65-F5344CB8AC3E}">
        <p14:creationId xmlns:p14="http://schemas.microsoft.com/office/powerpoint/2010/main" val="27044683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9911485" y="3442821"/>
            <a:ext cx="4944933" cy="1000107"/>
          </a:xfrm>
          <a:prstGeom prst="rect">
            <a:avLst/>
          </a:prstGeom>
        </p:spPr>
        <p:txBody>
          <a:bodyPr spcFirstLastPara="1" wrap="square" lIns="91425" tIns="91425" rIns="91425" bIns="91425" anchor="b" anchorCtr="0">
            <a:noAutofit/>
          </a:bodyPr>
          <a:lstStyle>
            <a:lvl1pPr lvl="0">
              <a:spcBef>
                <a:spcPts val="0"/>
              </a:spcBef>
              <a:spcAft>
                <a:spcPts val="0"/>
              </a:spcAft>
              <a:buSzPts val="2100"/>
              <a:buFont typeface="Montserrat"/>
              <a:buNone/>
              <a:defRPr sz="7585" b="1">
                <a:latin typeface="Playfair Display"/>
                <a:ea typeface="Playfair Display"/>
                <a:cs typeface="Playfair Display"/>
                <a:sym typeface="Playfair Display"/>
              </a:defRPr>
            </a:lvl1pPr>
            <a:lvl2pPr lvl="1">
              <a:spcBef>
                <a:spcPts val="0"/>
              </a:spcBef>
              <a:spcAft>
                <a:spcPts val="0"/>
              </a:spcAft>
              <a:buSzPts val="2100"/>
              <a:buFont typeface="Montserrat"/>
              <a:buNone/>
              <a:defRPr sz="3982" b="1">
                <a:latin typeface="Montserrat"/>
                <a:ea typeface="Montserrat"/>
                <a:cs typeface="Montserrat"/>
                <a:sym typeface="Montserrat"/>
              </a:defRPr>
            </a:lvl2pPr>
            <a:lvl3pPr lvl="2">
              <a:spcBef>
                <a:spcPts val="0"/>
              </a:spcBef>
              <a:spcAft>
                <a:spcPts val="0"/>
              </a:spcAft>
              <a:buSzPts val="2100"/>
              <a:buFont typeface="Montserrat"/>
              <a:buNone/>
              <a:defRPr sz="3982" b="1">
                <a:latin typeface="Montserrat"/>
                <a:ea typeface="Montserrat"/>
                <a:cs typeface="Montserrat"/>
                <a:sym typeface="Montserrat"/>
              </a:defRPr>
            </a:lvl3pPr>
            <a:lvl4pPr lvl="3">
              <a:spcBef>
                <a:spcPts val="0"/>
              </a:spcBef>
              <a:spcAft>
                <a:spcPts val="0"/>
              </a:spcAft>
              <a:buSzPts val="2100"/>
              <a:buFont typeface="Montserrat"/>
              <a:buNone/>
              <a:defRPr sz="3982" b="1">
                <a:latin typeface="Montserrat"/>
                <a:ea typeface="Montserrat"/>
                <a:cs typeface="Montserrat"/>
                <a:sym typeface="Montserrat"/>
              </a:defRPr>
            </a:lvl4pPr>
            <a:lvl5pPr lvl="4">
              <a:spcBef>
                <a:spcPts val="0"/>
              </a:spcBef>
              <a:spcAft>
                <a:spcPts val="0"/>
              </a:spcAft>
              <a:buSzPts val="2100"/>
              <a:buFont typeface="Montserrat"/>
              <a:buNone/>
              <a:defRPr sz="3982" b="1">
                <a:latin typeface="Montserrat"/>
                <a:ea typeface="Montserrat"/>
                <a:cs typeface="Montserrat"/>
                <a:sym typeface="Montserrat"/>
              </a:defRPr>
            </a:lvl5pPr>
            <a:lvl6pPr lvl="5">
              <a:spcBef>
                <a:spcPts val="0"/>
              </a:spcBef>
              <a:spcAft>
                <a:spcPts val="0"/>
              </a:spcAft>
              <a:buSzPts val="2100"/>
              <a:buFont typeface="Montserrat"/>
              <a:buNone/>
              <a:defRPr sz="3982" b="1">
                <a:latin typeface="Montserrat"/>
                <a:ea typeface="Montserrat"/>
                <a:cs typeface="Montserrat"/>
                <a:sym typeface="Montserrat"/>
              </a:defRPr>
            </a:lvl6pPr>
            <a:lvl7pPr lvl="6">
              <a:spcBef>
                <a:spcPts val="0"/>
              </a:spcBef>
              <a:spcAft>
                <a:spcPts val="0"/>
              </a:spcAft>
              <a:buSzPts val="2100"/>
              <a:buFont typeface="Montserrat"/>
              <a:buNone/>
              <a:defRPr sz="3982" b="1">
                <a:latin typeface="Montserrat"/>
                <a:ea typeface="Montserrat"/>
                <a:cs typeface="Montserrat"/>
                <a:sym typeface="Montserrat"/>
              </a:defRPr>
            </a:lvl7pPr>
            <a:lvl8pPr lvl="7">
              <a:spcBef>
                <a:spcPts val="0"/>
              </a:spcBef>
              <a:spcAft>
                <a:spcPts val="0"/>
              </a:spcAft>
              <a:buSzPts val="2100"/>
              <a:buFont typeface="Montserrat"/>
              <a:buNone/>
              <a:defRPr sz="3982" b="1">
                <a:latin typeface="Montserrat"/>
                <a:ea typeface="Montserrat"/>
                <a:cs typeface="Montserrat"/>
                <a:sym typeface="Montserrat"/>
              </a:defRPr>
            </a:lvl8pPr>
            <a:lvl9pPr lvl="8">
              <a:spcBef>
                <a:spcPts val="0"/>
              </a:spcBef>
              <a:spcAft>
                <a:spcPts val="0"/>
              </a:spcAft>
              <a:buSzPts val="2100"/>
              <a:buFont typeface="Montserrat"/>
              <a:buNone/>
              <a:defRPr sz="3982" b="1">
                <a:latin typeface="Montserrat"/>
                <a:ea typeface="Montserrat"/>
                <a:cs typeface="Montserrat"/>
                <a:sym typeface="Montserrat"/>
              </a:defRPr>
            </a:lvl9pPr>
          </a:lstStyle>
          <a:p>
            <a:endParaRPr/>
          </a:p>
        </p:txBody>
      </p:sp>
      <p:sp>
        <p:nvSpPr>
          <p:cNvPr id="33" name="Google Shape;33;p7"/>
          <p:cNvSpPr txBox="1">
            <a:spLocks noGrp="1"/>
          </p:cNvSpPr>
          <p:nvPr>
            <p:ph type="subTitle" idx="1"/>
          </p:nvPr>
        </p:nvSpPr>
        <p:spPr>
          <a:xfrm>
            <a:off x="9911485" y="4372765"/>
            <a:ext cx="4944933" cy="1995662"/>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rgbClr val="000000"/>
              </a:buClr>
              <a:buSzPts val="1400"/>
              <a:buFont typeface="Montserrat"/>
              <a:buNone/>
              <a:defRPr sz="2655">
                <a:solidFill>
                  <a:srgbClr val="000000"/>
                </a:solidFill>
                <a:latin typeface="Montserrat"/>
                <a:ea typeface="Montserrat"/>
                <a:cs typeface="Montserrat"/>
                <a:sym typeface="Montserrat"/>
              </a:defRPr>
            </a:lvl1pPr>
            <a:lvl2pPr lvl="1">
              <a:spcBef>
                <a:spcPts val="3034"/>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2pPr>
            <a:lvl3pPr lvl="2">
              <a:spcBef>
                <a:spcPts val="3034"/>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3pPr>
            <a:lvl4pPr lvl="3">
              <a:spcBef>
                <a:spcPts val="3034"/>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4pPr>
            <a:lvl5pPr lvl="4">
              <a:spcBef>
                <a:spcPts val="3034"/>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5pPr>
            <a:lvl6pPr lvl="5">
              <a:spcBef>
                <a:spcPts val="3034"/>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6pPr>
            <a:lvl7pPr lvl="6">
              <a:spcBef>
                <a:spcPts val="3034"/>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7pPr>
            <a:lvl8pPr lvl="7">
              <a:spcBef>
                <a:spcPts val="3034"/>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8pPr>
            <a:lvl9pPr lvl="8">
              <a:spcBef>
                <a:spcPts val="3034"/>
              </a:spcBef>
              <a:spcAft>
                <a:spcPts val="3034"/>
              </a:spcAft>
              <a:buClr>
                <a:srgbClr val="000000"/>
              </a:buClr>
              <a:buSzPts val="1400"/>
              <a:buFont typeface="Montserrat"/>
              <a:buNone/>
              <a:defRPr>
                <a:solidFill>
                  <a:srgbClr val="000000"/>
                </a:solidFill>
                <a:latin typeface="Montserrat"/>
                <a:ea typeface="Montserrat"/>
                <a:cs typeface="Montserrat"/>
                <a:sym typeface="Montserrat"/>
              </a:defRPr>
            </a:lvl9pPr>
          </a:lstStyle>
          <a:p>
            <a:endParaRPr/>
          </a:p>
        </p:txBody>
      </p:sp>
      <p:sp>
        <p:nvSpPr>
          <p:cNvPr id="34" name="Google Shape;34;p7"/>
          <p:cNvSpPr/>
          <p:nvPr/>
        </p:nvSpPr>
        <p:spPr>
          <a:xfrm>
            <a:off x="0" y="0"/>
            <a:ext cx="8673545" cy="9753600"/>
          </a:xfrm>
          <a:prstGeom prst="rect">
            <a:avLst/>
          </a:prstGeom>
          <a:solidFill>
            <a:schemeClr val="dk2"/>
          </a:solidFill>
          <a:ln>
            <a:noFill/>
          </a:ln>
        </p:spPr>
        <p:txBody>
          <a:bodyPr spcFirstLastPara="1" wrap="square" lIns="173369" tIns="173369" rIns="173369" bIns="173369" anchor="ctr" anchorCtr="0">
            <a:noAutofit/>
          </a:bodyPr>
          <a:lstStyle/>
          <a:p>
            <a:pPr marL="0" lvl="0" indent="0" algn="l" rtl="0">
              <a:spcBef>
                <a:spcPts val="0"/>
              </a:spcBef>
              <a:spcAft>
                <a:spcPts val="0"/>
              </a:spcAft>
              <a:buNone/>
            </a:pPr>
            <a:endParaRPr sz="6827"/>
          </a:p>
        </p:txBody>
      </p:sp>
    </p:spTree>
    <p:extLst>
      <p:ext uri="{BB962C8B-B14F-4D97-AF65-F5344CB8AC3E}">
        <p14:creationId xmlns:p14="http://schemas.microsoft.com/office/powerpoint/2010/main" val="18334027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2"/>
        </a:solidFill>
        <a:effectLst/>
      </p:bgPr>
    </p:bg>
    <p:spTree>
      <p:nvGrpSpPr>
        <p:cNvPr id="1" name="Shape 35"/>
        <p:cNvGrpSpPr/>
        <p:nvPr/>
      </p:nvGrpSpPr>
      <p:grpSpPr>
        <a:xfrm>
          <a:off x="0" y="0"/>
          <a:ext cx="0" cy="0"/>
          <a:chOff x="0" y="0"/>
          <a:chExt cx="0" cy="0"/>
        </a:xfrm>
      </p:grpSpPr>
      <p:sp>
        <p:nvSpPr>
          <p:cNvPr id="36" name="Google Shape;36;p8"/>
          <p:cNvSpPr/>
          <p:nvPr/>
        </p:nvSpPr>
        <p:spPr>
          <a:xfrm>
            <a:off x="1249460" y="1083734"/>
            <a:ext cx="14808630" cy="7586133"/>
          </a:xfrm>
          <a:prstGeom prst="rect">
            <a:avLst/>
          </a:prstGeom>
          <a:solidFill>
            <a:srgbClr val="FFFFFF"/>
          </a:solidFill>
          <a:ln>
            <a:noFill/>
          </a:ln>
        </p:spPr>
        <p:txBody>
          <a:bodyPr spcFirstLastPara="1" wrap="square" lIns="173369" tIns="173369" rIns="173369" bIns="173369" anchor="ctr" anchorCtr="0">
            <a:noAutofit/>
          </a:bodyPr>
          <a:lstStyle/>
          <a:p>
            <a:pPr marL="0" lvl="0" indent="0" algn="l" rtl="0">
              <a:spcBef>
                <a:spcPts val="0"/>
              </a:spcBef>
              <a:spcAft>
                <a:spcPts val="0"/>
              </a:spcAft>
              <a:buNone/>
            </a:pPr>
            <a:endParaRPr sz="6827"/>
          </a:p>
        </p:txBody>
      </p:sp>
      <p:sp>
        <p:nvSpPr>
          <p:cNvPr id="37" name="Google Shape;37;p8"/>
          <p:cNvSpPr txBox="1">
            <a:spLocks noGrp="1"/>
          </p:cNvSpPr>
          <p:nvPr>
            <p:ph type="title"/>
          </p:nvPr>
        </p:nvSpPr>
        <p:spPr>
          <a:xfrm>
            <a:off x="1265817" y="3178667"/>
            <a:ext cx="14808630" cy="1642382"/>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A6BFA5"/>
              </a:buClr>
              <a:buSzPts val="5000"/>
              <a:buFont typeface="Playfair Display"/>
              <a:buNone/>
              <a:defRPr sz="9482">
                <a:solidFill>
                  <a:srgbClr val="A6BFA5"/>
                </a:solidFill>
                <a:latin typeface="Playfair Display"/>
                <a:ea typeface="Playfair Display"/>
                <a:cs typeface="Playfair Display"/>
                <a:sym typeface="Playfair Display"/>
              </a:defRPr>
            </a:lvl1pPr>
            <a:lvl2pPr lvl="1" algn="ctr">
              <a:spcBef>
                <a:spcPts val="0"/>
              </a:spcBef>
              <a:spcAft>
                <a:spcPts val="0"/>
              </a:spcAft>
              <a:buClr>
                <a:srgbClr val="A6BFA5"/>
              </a:buClr>
              <a:buSzPts val="5000"/>
              <a:buFont typeface="Playfair Display"/>
              <a:buNone/>
              <a:defRPr sz="9482">
                <a:solidFill>
                  <a:srgbClr val="A6BFA5"/>
                </a:solidFill>
                <a:latin typeface="Playfair Display"/>
                <a:ea typeface="Playfair Display"/>
                <a:cs typeface="Playfair Display"/>
                <a:sym typeface="Playfair Display"/>
              </a:defRPr>
            </a:lvl2pPr>
            <a:lvl3pPr lvl="2" algn="ctr">
              <a:spcBef>
                <a:spcPts val="0"/>
              </a:spcBef>
              <a:spcAft>
                <a:spcPts val="0"/>
              </a:spcAft>
              <a:buClr>
                <a:srgbClr val="A6BFA5"/>
              </a:buClr>
              <a:buSzPts val="5000"/>
              <a:buFont typeface="Playfair Display"/>
              <a:buNone/>
              <a:defRPr sz="9482">
                <a:solidFill>
                  <a:srgbClr val="A6BFA5"/>
                </a:solidFill>
                <a:latin typeface="Playfair Display"/>
                <a:ea typeface="Playfair Display"/>
                <a:cs typeface="Playfair Display"/>
                <a:sym typeface="Playfair Display"/>
              </a:defRPr>
            </a:lvl3pPr>
            <a:lvl4pPr lvl="3" algn="ctr">
              <a:spcBef>
                <a:spcPts val="0"/>
              </a:spcBef>
              <a:spcAft>
                <a:spcPts val="0"/>
              </a:spcAft>
              <a:buClr>
                <a:srgbClr val="A6BFA5"/>
              </a:buClr>
              <a:buSzPts val="5000"/>
              <a:buFont typeface="Playfair Display"/>
              <a:buNone/>
              <a:defRPr sz="9482">
                <a:solidFill>
                  <a:srgbClr val="A6BFA5"/>
                </a:solidFill>
                <a:latin typeface="Playfair Display"/>
                <a:ea typeface="Playfair Display"/>
                <a:cs typeface="Playfair Display"/>
                <a:sym typeface="Playfair Display"/>
              </a:defRPr>
            </a:lvl4pPr>
            <a:lvl5pPr lvl="4" algn="ctr">
              <a:spcBef>
                <a:spcPts val="0"/>
              </a:spcBef>
              <a:spcAft>
                <a:spcPts val="0"/>
              </a:spcAft>
              <a:buClr>
                <a:srgbClr val="A6BFA5"/>
              </a:buClr>
              <a:buSzPts val="5000"/>
              <a:buFont typeface="Playfair Display"/>
              <a:buNone/>
              <a:defRPr sz="9482">
                <a:solidFill>
                  <a:srgbClr val="A6BFA5"/>
                </a:solidFill>
                <a:latin typeface="Playfair Display"/>
                <a:ea typeface="Playfair Display"/>
                <a:cs typeface="Playfair Display"/>
                <a:sym typeface="Playfair Display"/>
              </a:defRPr>
            </a:lvl5pPr>
            <a:lvl6pPr lvl="5" algn="ctr">
              <a:spcBef>
                <a:spcPts val="0"/>
              </a:spcBef>
              <a:spcAft>
                <a:spcPts val="0"/>
              </a:spcAft>
              <a:buClr>
                <a:srgbClr val="A6BFA5"/>
              </a:buClr>
              <a:buSzPts val="5000"/>
              <a:buFont typeface="Playfair Display"/>
              <a:buNone/>
              <a:defRPr sz="9482">
                <a:solidFill>
                  <a:srgbClr val="A6BFA5"/>
                </a:solidFill>
                <a:latin typeface="Playfair Display"/>
                <a:ea typeface="Playfair Display"/>
                <a:cs typeface="Playfair Display"/>
                <a:sym typeface="Playfair Display"/>
              </a:defRPr>
            </a:lvl6pPr>
            <a:lvl7pPr lvl="6" algn="ctr">
              <a:spcBef>
                <a:spcPts val="0"/>
              </a:spcBef>
              <a:spcAft>
                <a:spcPts val="0"/>
              </a:spcAft>
              <a:buClr>
                <a:srgbClr val="A6BFA5"/>
              </a:buClr>
              <a:buSzPts val="5000"/>
              <a:buFont typeface="Playfair Display"/>
              <a:buNone/>
              <a:defRPr sz="9482">
                <a:solidFill>
                  <a:srgbClr val="A6BFA5"/>
                </a:solidFill>
                <a:latin typeface="Playfair Display"/>
                <a:ea typeface="Playfair Display"/>
                <a:cs typeface="Playfair Display"/>
                <a:sym typeface="Playfair Display"/>
              </a:defRPr>
            </a:lvl7pPr>
            <a:lvl8pPr lvl="7" algn="ctr">
              <a:spcBef>
                <a:spcPts val="0"/>
              </a:spcBef>
              <a:spcAft>
                <a:spcPts val="0"/>
              </a:spcAft>
              <a:buClr>
                <a:srgbClr val="A6BFA5"/>
              </a:buClr>
              <a:buSzPts val="5000"/>
              <a:buFont typeface="Playfair Display"/>
              <a:buNone/>
              <a:defRPr sz="9482">
                <a:solidFill>
                  <a:srgbClr val="A6BFA5"/>
                </a:solidFill>
                <a:latin typeface="Playfair Display"/>
                <a:ea typeface="Playfair Display"/>
                <a:cs typeface="Playfair Display"/>
                <a:sym typeface="Playfair Display"/>
              </a:defRPr>
            </a:lvl8pPr>
            <a:lvl9pPr lvl="8" algn="ctr">
              <a:spcBef>
                <a:spcPts val="0"/>
              </a:spcBef>
              <a:spcAft>
                <a:spcPts val="0"/>
              </a:spcAft>
              <a:buClr>
                <a:srgbClr val="A6BFA5"/>
              </a:buClr>
              <a:buSzPts val="5000"/>
              <a:buFont typeface="Playfair Display"/>
              <a:buNone/>
              <a:defRPr sz="9482">
                <a:solidFill>
                  <a:srgbClr val="A6BFA5"/>
                </a:solidFill>
                <a:latin typeface="Playfair Display"/>
                <a:ea typeface="Playfair Display"/>
                <a:cs typeface="Playfair Display"/>
                <a:sym typeface="Playfair Display"/>
              </a:defRPr>
            </a:lvl9pPr>
          </a:lstStyle>
          <a:p>
            <a:endParaRPr/>
          </a:p>
        </p:txBody>
      </p:sp>
      <p:sp>
        <p:nvSpPr>
          <p:cNvPr id="38" name="Google Shape;38;p8"/>
          <p:cNvSpPr txBox="1">
            <a:spLocks noGrp="1"/>
          </p:cNvSpPr>
          <p:nvPr>
            <p:ph type="subTitle" idx="1"/>
          </p:nvPr>
        </p:nvSpPr>
        <p:spPr>
          <a:xfrm>
            <a:off x="1258421" y="5184000"/>
            <a:ext cx="14808630" cy="1390933"/>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000000"/>
              </a:buClr>
              <a:buSzPts val="1400"/>
              <a:buFont typeface="Montserrat"/>
              <a:buNone/>
              <a:defRPr sz="2655">
                <a:solidFill>
                  <a:srgbClr val="000000"/>
                </a:solidFill>
                <a:latin typeface="Montserrat"/>
                <a:ea typeface="Montserrat"/>
                <a:cs typeface="Montserrat"/>
                <a:sym typeface="Montserrat"/>
              </a:defRPr>
            </a:lvl1pPr>
            <a:lvl2pPr lvl="1" algn="ctr">
              <a:spcBef>
                <a:spcPts val="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2pPr>
            <a:lvl3pPr lvl="2" algn="ctr">
              <a:spcBef>
                <a:spcPts val="3034"/>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3pPr>
            <a:lvl4pPr lvl="3" algn="ctr">
              <a:spcBef>
                <a:spcPts val="3034"/>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4pPr>
            <a:lvl5pPr lvl="4" algn="ctr">
              <a:spcBef>
                <a:spcPts val="3034"/>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5pPr>
            <a:lvl6pPr lvl="5" algn="ctr">
              <a:spcBef>
                <a:spcPts val="3034"/>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6pPr>
            <a:lvl7pPr lvl="6" algn="ctr">
              <a:spcBef>
                <a:spcPts val="3034"/>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7pPr>
            <a:lvl8pPr lvl="7" algn="ctr">
              <a:spcBef>
                <a:spcPts val="3034"/>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8pPr>
            <a:lvl9pPr lvl="8" algn="ctr">
              <a:spcBef>
                <a:spcPts val="3034"/>
              </a:spcBef>
              <a:spcAft>
                <a:spcPts val="3034"/>
              </a:spcAft>
              <a:buClr>
                <a:srgbClr val="000000"/>
              </a:buClr>
              <a:buSzPts val="1400"/>
              <a:buFont typeface="Montserrat"/>
              <a:buNone/>
              <a:defRPr>
                <a:solidFill>
                  <a:srgbClr val="000000"/>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23166239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8730446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9911485" y="5458491"/>
            <a:ext cx="5670289" cy="771982"/>
          </a:xfrm>
          <a:prstGeom prst="rect">
            <a:avLst/>
          </a:prstGeom>
        </p:spPr>
        <p:txBody>
          <a:bodyPr spcFirstLastPara="1" wrap="square" lIns="91425" tIns="91425" rIns="91425" bIns="91425" anchor="t" anchorCtr="0">
            <a:noAutofit/>
          </a:bodyPr>
          <a:lstStyle>
            <a:lvl1pPr lvl="0">
              <a:spcBef>
                <a:spcPts val="0"/>
              </a:spcBef>
              <a:spcAft>
                <a:spcPts val="0"/>
              </a:spcAft>
              <a:buSzPts val="1400"/>
              <a:buFont typeface="Montserrat"/>
              <a:buNone/>
              <a:defRPr sz="2655">
                <a:latin typeface="Playfair Display SemiBold"/>
                <a:ea typeface="Playfair Display SemiBold"/>
                <a:cs typeface="Playfair Display SemiBold"/>
                <a:sym typeface="Playfair Display SemiBold"/>
              </a:defRPr>
            </a:lvl1pPr>
            <a:lvl2pPr lvl="1">
              <a:spcBef>
                <a:spcPts val="0"/>
              </a:spcBef>
              <a:spcAft>
                <a:spcPts val="0"/>
              </a:spcAft>
              <a:buSzPts val="1400"/>
              <a:buFont typeface="Montserrat"/>
              <a:buNone/>
              <a:defRPr sz="2655" b="1">
                <a:latin typeface="Montserrat"/>
                <a:ea typeface="Montserrat"/>
                <a:cs typeface="Montserrat"/>
                <a:sym typeface="Montserrat"/>
              </a:defRPr>
            </a:lvl2pPr>
            <a:lvl3pPr lvl="2">
              <a:spcBef>
                <a:spcPts val="0"/>
              </a:spcBef>
              <a:spcAft>
                <a:spcPts val="0"/>
              </a:spcAft>
              <a:buSzPts val="1400"/>
              <a:buFont typeface="Montserrat"/>
              <a:buNone/>
              <a:defRPr sz="2655" b="1">
                <a:latin typeface="Montserrat"/>
                <a:ea typeface="Montserrat"/>
                <a:cs typeface="Montserrat"/>
                <a:sym typeface="Montserrat"/>
              </a:defRPr>
            </a:lvl3pPr>
            <a:lvl4pPr lvl="3">
              <a:spcBef>
                <a:spcPts val="0"/>
              </a:spcBef>
              <a:spcAft>
                <a:spcPts val="0"/>
              </a:spcAft>
              <a:buSzPts val="1400"/>
              <a:buFont typeface="Montserrat"/>
              <a:buNone/>
              <a:defRPr sz="2655" b="1">
                <a:latin typeface="Montserrat"/>
                <a:ea typeface="Montserrat"/>
                <a:cs typeface="Montserrat"/>
                <a:sym typeface="Montserrat"/>
              </a:defRPr>
            </a:lvl4pPr>
            <a:lvl5pPr lvl="4">
              <a:spcBef>
                <a:spcPts val="0"/>
              </a:spcBef>
              <a:spcAft>
                <a:spcPts val="0"/>
              </a:spcAft>
              <a:buSzPts val="1400"/>
              <a:buFont typeface="Montserrat"/>
              <a:buNone/>
              <a:defRPr sz="2655" b="1">
                <a:latin typeface="Montserrat"/>
                <a:ea typeface="Montserrat"/>
                <a:cs typeface="Montserrat"/>
                <a:sym typeface="Montserrat"/>
              </a:defRPr>
            </a:lvl5pPr>
            <a:lvl6pPr lvl="5">
              <a:spcBef>
                <a:spcPts val="0"/>
              </a:spcBef>
              <a:spcAft>
                <a:spcPts val="0"/>
              </a:spcAft>
              <a:buSzPts val="1400"/>
              <a:buFont typeface="Montserrat"/>
              <a:buNone/>
              <a:defRPr sz="2655" b="1">
                <a:latin typeface="Montserrat"/>
                <a:ea typeface="Montserrat"/>
                <a:cs typeface="Montserrat"/>
                <a:sym typeface="Montserrat"/>
              </a:defRPr>
            </a:lvl6pPr>
            <a:lvl7pPr lvl="6">
              <a:spcBef>
                <a:spcPts val="0"/>
              </a:spcBef>
              <a:spcAft>
                <a:spcPts val="0"/>
              </a:spcAft>
              <a:buSzPts val="1400"/>
              <a:buFont typeface="Montserrat"/>
              <a:buNone/>
              <a:defRPr sz="2655" b="1">
                <a:latin typeface="Montserrat"/>
                <a:ea typeface="Montserrat"/>
                <a:cs typeface="Montserrat"/>
                <a:sym typeface="Montserrat"/>
              </a:defRPr>
            </a:lvl7pPr>
            <a:lvl8pPr lvl="7">
              <a:spcBef>
                <a:spcPts val="0"/>
              </a:spcBef>
              <a:spcAft>
                <a:spcPts val="0"/>
              </a:spcAft>
              <a:buSzPts val="1400"/>
              <a:buFont typeface="Montserrat"/>
              <a:buNone/>
              <a:defRPr sz="2655" b="1">
                <a:latin typeface="Montserrat"/>
                <a:ea typeface="Montserrat"/>
                <a:cs typeface="Montserrat"/>
                <a:sym typeface="Montserrat"/>
              </a:defRPr>
            </a:lvl8pPr>
            <a:lvl9pPr lvl="8">
              <a:spcBef>
                <a:spcPts val="0"/>
              </a:spcBef>
              <a:spcAft>
                <a:spcPts val="0"/>
              </a:spcAft>
              <a:buSzPts val="1400"/>
              <a:buFont typeface="Montserrat"/>
              <a:buNone/>
              <a:defRPr sz="2655" b="1">
                <a:latin typeface="Montserrat"/>
                <a:ea typeface="Montserrat"/>
                <a:cs typeface="Montserrat"/>
                <a:sym typeface="Montserrat"/>
              </a:defRPr>
            </a:lvl9pPr>
          </a:lstStyle>
          <a:p>
            <a:endParaRPr/>
          </a:p>
        </p:txBody>
      </p:sp>
      <p:sp>
        <p:nvSpPr>
          <p:cNvPr id="60" name="Google Shape;60;p14"/>
          <p:cNvSpPr txBox="1">
            <a:spLocks noGrp="1"/>
          </p:cNvSpPr>
          <p:nvPr>
            <p:ph type="title" idx="2"/>
          </p:nvPr>
        </p:nvSpPr>
        <p:spPr>
          <a:xfrm>
            <a:off x="9911485" y="3587366"/>
            <a:ext cx="5670289" cy="1806791"/>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Montserrat"/>
              <a:buNone/>
              <a:defRPr sz="2655" i="1">
                <a:latin typeface="Montserrat"/>
                <a:ea typeface="Montserrat"/>
                <a:cs typeface="Montserrat"/>
                <a:sym typeface="Montserrat"/>
              </a:defRPr>
            </a:lvl1pPr>
            <a:lvl2pPr lvl="1" rtl="0">
              <a:spcBef>
                <a:spcPts val="0"/>
              </a:spcBef>
              <a:spcAft>
                <a:spcPts val="0"/>
              </a:spcAft>
              <a:buSzPts val="1400"/>
              <a:buFont typeface="Montserrat"/>
              <a:buNone/>
              <a:defRPr sz="2655">
                <a:latin typeface="Montserrat"/>
                <a:ea typeface="Montserrat"/>
                <a:cs typeface="Montserrat"/>
                <a:sym typeface="Montserrat"/>
              </a:defRPr>
            </a:lvl2pPr>
            <a:lvl3pPr lvl="2" rtl="0">
              <a:spcBef>
                <a:spcPts val="0"/>
              </a:spcBef>
              <a:spcAft>
                <a:spcPts val="0"/>
              </a:spcAft>
              <a:buSzPts val="1400"/>
              <a:buFont typeface="Montserrat"/>
              <a:buNone/>
              <a:defRPr sz="2655">
                <a:latin typeface="Montserrat"/>
                <a:ea typeface="Montserrat"/>
                <a:cs typeface="Montserrat"/>
                <a:sym typeface="Montserrat"/>
              </a:defRPr>
            </a:lvl3pPr>
            <a:lvl4pPr lvl="3" rtl="0">
              <a:spcBef>
                <a:spcPts val="0"/>
              </a:spcBef>
              <a:spcAft>
                <a:spcPts val="0"/>
              </a:spcAft>
              <a:buSzPts val="1400"/>
              <a:buFont typeface="Montserrat"/>
              <a:buNone/>
              <a:defRPr sz="2655">
                <a:latin typeface="Montserrat"/>
                <a:ea typeface="Montserrat"/>
                <a:cs typeface="Montserrat"/>
                <a:sym typeface="Montserrat"/>
              </a:defRPr>
            </a:lvl4pPr>
            <a:lvl5pPr lvl="4" rtl="0">
              <a:spcBef>
                <a:spcPts val="0"/>
              </a:spcBef>
              <a:spcAft>
                <a:spcPts val="0"/>
              </a:spcAft>
              <a:buSzPts val="1400"/>
              <a:buFont typeface="Montserrat"/>
              <a:buNone/>
              <a:defRPr sz="2655">
                <a:latin typeface="Montserrat"/>
                <a:ea typeface="Montserrat"/>
                <a:cs typeface="Montserrat"/>
                <a:sym typeface="Montserrat"/>
              </a:defRPr>
            </a:lvl5pPr>
            <a:lvl6pPr lvl="5" rtl="0">
              <a:spcBef>
                <a:spcPts val="0"/>
              </a:spcBef>
              <a:spcAft>
                <a:spcPts val="0"/>
              </a:spcAft>
              <a:buSzPts val="1400"/>
              <a:buFont typeface="Montserrat"/>
              <a:buNone/>
              <a:defRPr sz="2655">
                <a:latin typeface="Montserrat"/>
                <a:ea typeface="Montserrat"/>
                <a:cs typeface="Montserrat"/>
                <a:sym typeface="Montserrat"/>
              </a:defRPr>
            </a:lvl6pPr>
            <a:lvl7pPr lvl="6" rtl="0">
              <a:spcBef>
                <a:spcPts val="0"/>
              </a:spcBef>
              <a:spcAft>
                <a:spcPts val="0"/>
              </a:spcAft>
              <a:buSzPts val="1400"/>
              <a:buFont typeface="Montserrat"/>
              <a:buNone/>
              <a:defRPr sz="2655">
                <a:latin typeface="Montserrat"/>
                <a:ea typeface="Montserrat"/>
                <a:cs typeface="Montserrat"/>
                <a:sym typeface="Montserrat"/>
              </a:defRPr>
            </a:lvl7pPr>
            <a:lvl8pPr lvl="7" rtl="0">
              <a:spcBef>
                <a:spcPts val="0"/>
              </a:spcBef>
              <a:spcAft>
                <a:spcPts val="0"/>
              </a:spcAft>
              <a:buSzPts val="1400"/>
              <a:buFont typeface="Montserrat"/>
              <a:buNone/>
              <a:defRPr sz="2655">
                <a:latin typeface="Montserrat"/>
                <a:ea typeface="Montserrat"/>
                <a:cs typeface="Montserrat"/>
                <a:sym typeface="Montserrat"/>
              </a:defRPr>
            </a:lvl8pPr>
            <a:lvl9pPr lvl="8" rtl="0">
              <a:spcBef>
                <a:spcPts val="0"/>
              </a:spcBef>
              <a:spcAft>
                <a:spcPts val="0"/>
              </a:spcAft>
              <a:buSzPts val="1400"/>
              <a:buFont typeface="Montserrat"/>
              <a:buNone/>
              <a:defRPr sz="2655">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26347671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 body 2">
  <p:cSld name="Title + body 2">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flipH="1">
            <a:off x="1265722" y="3021416"/>
            <a:ext cx="6135085" cy="2277262"/>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Font typeface="Montserrat"/>
              <a:buNone/>
              <a:defRPr sz="4741" b="1">
                <a:latin typeface="Playfair Display"/>
                <a:ea typeface="Playfair Display"/>
                <a:cs typeface="Playfair Display"/>
                <a:sym typeface="Playfair Display"/>
              </a:defRPr>
            </a:lvl1pPr>
            <a:lvl2pPr lvl="1" rtl="0">
              <a:spcBef>
                <a:spcPts val="0"/>
              </a:spcBef>
              <a:spcAft>
                <a:spcPts val="0"/>
              </a:spcAft>
              <a:buSzPts val="2100"/>
              <a:buFont typeface="Montserrat"/>
              <a:buNone/>
              <a:defRPr sz="3982" b="1">
                <a:latin typeface="Montserrat"/>
                <a:ea typeface="Montserrat"/>
                <a:cs typeface="Montserrat"/>
                <a:sym typeface="Montserrat"/>
              </a:defRPr>
            </a:lvl2pPr>
            <a:lvl3pPr lvl="2" rtl="0">
              <a:spcBef>
                <a:spcPts val="0"/>
              </a:spcBef>
              <a:spcAft>
                <a:spcPts val="0"/>
              </a:spcAft>
              <a:buSzPts val="2100"/>
              <a:buFont typeface="Montserrat"/>
              <a:buNone/>
              <a:defRPr sz="3982" b="1">
                <a:latin typeface="Montserrat"/>
                <a:ea typeface="Montserrat"/>
                <a:cs typeface="Montserrat"/>
                <a:sym typeface="Montserrat"/>
              </a:defRPr>
            </a:lvl3pPr>
            <a:lvl4pPr lvl="3" rtl="0">
              <a:spcBef>
                <a:spcPts val="0"/>
              </a:spcBef>
              <a:spcAft>
                <a:spcPts val="0"/>
              </a:spcAft>
              <a:buSzPts val="2100"/>
              <a:buFont typeface="Montserrat"/>
              <a:buNone/>
              <a:defRPr sz="3982" b="1">
                <a:latin typeface="Montserrat"/>
                <a:ea typeface="Montserrat"/>
                <a:cs typeface="Montserrat"/>
                <a:sym typeface="Montserrat"/>
              </a:defRPr>
            </a:lvl4pPr>
            <a:lvl5pPr lvl="4" rtl="0">
              <a:spcBef>
                <a:spcPts val="0"/>
              </a:spcBef>
              <a:spcAft>
                <a:spcPts val="0"/>
              </a:spcAft>
              <a:buSzPts val="2100"/>
              <a:buFont typeface="Montserrat"/>
              <a:buNone/>
              <a:defRPr sz="3982" b="1">
                <a:latin typeface="Montserrat"/>
                <a:ea typeface="Montserrat"/>
                <a:cs typeface="Montserrat"/>
                <a:sym typeface="Montserrat"/>
              </a:defRPr>
            </a:lvl5pPr>
            <a:lvl6pPr lvl="5" rtl="0">
              <a:spcBef>
                <a:spcPts val="0"/>
              </a:spcBef>
              <a:spcAft>
                <a:spcPts val="0"/>
              </a:spcAft>
              <a:buSzPts val="2100"/>
              <a:buFont typeface="Montserrat"/>
              <a:buNone/>
              <a:defRPr sz="3982" b="1">
                <a:latin typeface="Montserrat"/>
                <a:ea typeface="Montserrat"/>
                <a:cs typeface="Montserrat"/>
                <a:sym typeface="Montserrat"/>
              </a:defRPr>
            </a:lvl6pPr>
            <a:lvl7pPr lvl="6" rtl="0">
              <a:spcBef>
                <a:spcPts val="0"/>
              </a:spcBef>
              <a:spcAft>
                <a:spcPts val="0"/>
              </a:spcAft>
              <a:buSzPts val="2100"/>
              <a:buFont typeface="Montserrat"/>
              <a:buNone/>
              <a:defRPr sz="3982" b="1">
                <a:latin typeface="Montserrat"/>
                <a:ea typeface="Montserrat"/>
                <a:cs typeface="Montserrat"/>
                <a:sym typeface="Montserrat"/>
              </a:defRPr>
            </a:lvl7pPr>
            <a:lvl8pPr lvl="7" rtl="0">
              <a:spcBef>
                <a:spcPts val="0"/>
              </a:spcBef>
              <a:spcAft>
                <a:spcPts val="0"/>
              </a:spcAft>
              <a:buSzPts val="2100"/>
              <a:buFont typeface="Montserrat"/>
              <a:buNone/>
              <a:defRPr sz="3982" b="1">
                <a:latin typeface="Montserrat"/>
                <a:ea typeface="Montserrat"/>
                <a:cs typeface="Montserrat"/>
                <a:sym typeface="Montserrat"/>
              </a:defRPr>
            </a:lvl8pPr>
            <a:lvl9pPr lvl="8" rtl="0">
              <a:spcBef>
                <a:spcPts val="0"/>
              </a:spcBef>
              <a:spcAft>
                <a:spcPts val="0"/>
              </a:spcAft>
              <a:buSzPts val="2100"/>
              <a:buFont typeface="Montserrat"/>
              <a:buNone/>
              <a:defRPr sz="3982" b="1">
                <a:latin typeface="Montserrat"/>
                <a:ea typeface="Montserrat"/>
                <a:cs typeface="Montserrat"/>
                <a:sym typeface="Montserrat"/>
              </a:defRPr>
            </a:lvl9pPr>
          </a:lstStyle>
          <a:p>
            <a:endParaRPr/>
          </a:p>
        </p:txBody>
      </p:sp>
      <p:sp>
        <p:nvSpPr>
          <p:cNvPr id="73" name="Google Shape;73;p16"/>
          <p:cNvSpPr txBox="1">
            <a:spLocks noGrp="1"/>
          </p:cNvSpPr>
          <p:nvPr>
            <p:ph type="subTitle" idx="1"/>
          </p:nvPr>
        </p:nvSpPr>
        <p:spPr>
          <a:xfrm flipH="1">
            <a:off x="1265722" y="5298584"/>
            <a:ext cx="6135085" cy="3141404"/>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400"/>
              <a:buFont typeface="Montserrat"/>
              <a:buNone/>
              <a:defRPr sz="2655">
                <a:solidFill>
                  <a:srgbClr val="000000"/>
                </a:solidFill>
                <a:latin typeface="Montserrat"/>
                <a:ea typeface="Montserrat"/>
                <a:cs typeface="Montserrat"/>
                <a:sym typeface="Montserrat"/>
              </a:defRPr>
            </a:lvl1pPr>
            <a:lvl2pPr lvl="1" rtl="0">
              <a:spcBef>
                <a:spcPts val="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2pPr>
            <a:lvl3pPr lvl="2" rtl="0">
              <a:spcBef>
                <a:spcPts val="3034"/>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3pPr>
            <a:lvl4pPr lvl="3" rtl="0">
              <a:spcBef>
                <a:spcPts val="3034"/>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4pPr>
            <a:lvl5pPr lvl="4" rtl="0">
              <a:spcBef>
                <a:spcPts val="3034"/>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5pPr>
            <a:lvl6pPr lvl="5" rtl="0">
              <a:spcBef>
                <a:spcPts val="3034"/>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6pPr>
            <a:lvl7pPr lvl="6" rtl="0">
              <a:spcBef>
                <a:spcPts val="3034"/>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7pPr>
            <a:lvl8pPr lvl="7" rtl="0">
              <a:spcBef>
                <a:spcPts val="3034"/>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8pPr>
            <a:lvl9pPr lvl="8" rtl="0">
              <a:spcBef>
                <a:spcPts val="3034"/>
              </a:spcBef>
              <a:spcAft>
                <a:spcPts val="3034"/>
              </a:spcAft>
              <a:buClr>
                <a:srgbClr val="000000"/>
              </a:buClr>
              <a:buSzPts val="1400"/>
              <a:buFont typeface="Montserrat"/>
              <a:buNone/>
              <a:defRPr>
                <a:solidFill>
                  <a:srgbClr val="000000"/>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5235016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dk2"/>
        </a:solidFill>
        <a:effectLst/>
      </p:bgPr>
    </p:bg>
    <p:spTree>
      <p:nvGrpSpPr>
        <p:cNvPr id="1" name="Shape 121"/>
        <p:cNvGrpSpPr/>
        <p:nvPr/>
      </p:nvGrpSpPr>
      <p:grpSpPr>
        <a:xfrm>
          <a:off x="0" y="0"/>
          <a:ext cx="0" cy="0"/>
          <a:chOff x="0" y="0"/>
          <a:chExt cx="0" cy="0"/>
        </a:xfrm>
      </p:grpSpPr>
      <p:sp>
        <p:nvSpPr>
          <p:cNvPr id="122" name="Google Shape;122;p24"/>
          <p:cNvSpPr txBox="1">
            <a:spLocks noGrp="1"/>
          </p:cNvSpPr>
          <p:nvPr>
            <p:ph type="title"/>
          </p:nvPr>
        </p:nvSpPr>
        <p:spPr>
          <a:xfrm>
            <a:off x="1265816" y="2574222"/>
            <a:ext cx="7404315" cy="1980302"/>
          </a:xfrm>
          <a:prstGeom prst="rect">
            <a:avLst/>
          </a:prstGeom>
        </p:spPr>
        <p:txBody>
          <a:bodyPr spcFirstLastPara="1" wrap="square" lIns="91425" tIns="91425" rIns="91425" bIns="91425" anchor="ctr" anchorCtr="0">
            <a:noAutofit/>
          </a:bodyPr>
          <a:lstStyle>
            <a:lvl1pPr lvl="0" rtl="0">
              <a:spcBef>
                <a:spcPts val="0"/>
              </a:spcBef>
              <a:spcAft>
                <a:spcPts val="0"/>
              </a:spcAft>
              <a:buSzPts val="7500"/>
              <a:buFont typeface="Playfair Display"/>
              <a:buNone/>
              <a:defRPr sz="14222">
                <a:solidFill>
                  <a:srgbClr val="FFFFFF"/>
                </a:solidFill>
                <a:latin typeface="Playfair Display"/>
                <a:ea typeface="Playfair Display"/>
                <a:cs typeface="Playfair Display"/>
                <a:sym typeface="Playfair Display"/>
              </a:defRPr>
            </a:lvl1pPr>
            <a:lvl2pPr lvl="1" algn="ctr" rtl="0">
              <a:spcBef>
                <a:spcPts val="0"/>
              </a:spcBef>
              <a:spcAft>
                <a:spcPts val="0"/>
              </a:spcAft>
              <a:buSzPts val="7500"/>
              <a:buFont typeface="Playfair Display"/>
              <a:buNone/>
              <a:defRPr sz="14222">
                <a:latin typeface="Playfair Display"/>
                <a:ea typeface="Playfair Display"/>
                <a:cs typeface="Playfair Display"/>
                <a:sym typeface="Playfair Display"/>
              </a:defRPr>
            </a:lvl2pPr>
            <a:lvl3pPr lvl="2" algn="ctr" rtl="0">
              <a:spcBef>
                <a:spcPts val="0"/>
              </a:spcBef>
              <a:spcAft>
                <a:spcPts val="0"/>
              </a:spcAft>
              <a:buSzPts val="7500"/>
              <a:buFont typeface="Playfair Display"/>
              <a:buNone/>
              <a:defRPr sz="14222">
                <a:latin typeface="Playfair Display"/>
                <a:ea typeface="Playfair Display"/>
                <a:cs typeface="Playfair Display"/>
                <a:sym typeface="Playfair Display"/>
              </a:defRPr>
            </a:lvl3pPr>
            <a:lvl4pPr lvl="3" algn="ctr" rtl="0">
              <a:spcBef>
                <a:spcPts val="0"/>
              </a:spcBef>
              <a:spcAft>
                <a:spcPts val="0"/>
              </a:spcAft>
              <a:buSzPts val="7500"/>
              <a:buFont typeface="Playfair Display"/>
              <a:buNone/>
              <a:defRPr sz="14222">
                <a:latin typeface="Playfair Display"/>
                <a:ea typeface="Playfair Display"/>
                <a:cs typeface="Playfair Display"/>
                <a:sym typeface="Playfair Display"/>
              </a:defRPr>
            </a:lvl4pPr>
            <a:lvl5pPr lvl="4" algn="ctr" rtl="0">
              <a:spcBef>
                <a:spcPts val="0"/>
              </a:spcBef>
              <a:spcAft>
                <a:spcPts val="0"/>
              </a:spcAft>
              <a:buSzPts val="7500"/>
              <a:buFont typeface="Playfair Display"/>
              <a:buNone/>
              <a:defRPr sz="14222">
                <a:latin typeface="Playfair Display"/>
                <a:ea typeface="Playfair Display"/>
                <a:cs typeface="Playfair Display"/>
                <a:sym typeface="Playfair Display"/>
              </a:defRPr>
            </a:lvl5pPr>
            <a:lvl6pPr lvl="5" algn="ctr" rtl="0">
              <a:spcBef>
                <a:spcPts val="0"/>
              </a:spcBef>
              <a:spcAft>
                <a:spcPts val="0"/>
              </a:spcAft>
              <a:buSzPts val="7500"/>
              <a:buFont typeface="Playfair Display"/>
              <a:buNone/>
              <a:defRPr sz="14222">
                <a:latin typeface="Playfair Display"/>
                <a:ea typeface="Playfair Display"/>
                <a:cs typeface="Playfair Display"/>
                <a:sym typeface="Playfair Display"/>
              </a:defRPr>
            </a:lvl6pPr>
            <a:lvl7pPr lvl="6" algn="ctr" rtl="0">
              <a:spcBef>
                <a:spcPts val="0"/>
              </a:spcBef>
              <a:spcAft>
                <a:spcPts val="0"/>
              </a:spcAft>
              <a:buSzPts val="7500"/>
              <a:buFont typeface="Playfair Display"/>
              <a:buNone/>
              <a:defRPr sz="14222">
                <a:latin typeface="Playfair Display"/>
                <a:ea typeface="Playfair Display"/>
                <a:cs typeface="Playfair Display"/>
                <a:sym typeface="Playfair Display"/>
              </a:defRPr>
            </a:lvl7pPr>
            <a:lvl8pPr lvl="7" algn="ctr" rtl="0">
              <a:spcBef>
                <a:spcPts val="0"/>
              </a:spcBef>
              <a:spcAft>
                <a:spcPts val="0"/>
              </a:spcAft>
              <a:buSzPts val="7500"/>
              <a:buFont typeface="Playfair Display"/>
              <a:buNone/>
              <a:defRPr sz="14222">
                <a:latin typeface="Playfair Display"/>
                <a:ea typeface="Playfair Display"/>
                <a:cs typeface="Playfair Display"/>
                <a:sym typeface="Playfair Display"/>
              </a:defRPr>
            </a:lvl8pPr>
            <a:lvl9pPr lvl="8" algn="ctr" rtl="0">
              <a:spcBef>
                <a:spcPts val="0"/>
              </a:spcBef>
              <a:spcAft>
                <a:spcPts val="0"/>
              </a:spcAft>
              <a:buSzPts val="7500"/>
              <a:buFont typeface="Playfair Display"/>
              <a:buNone/>
              <a:defRPr sz="14222">
                <a:latin typeface="Playfair Display"/>
                <a:ea typeface="Playfair Display"/>
                <a:cs typeface="Playfair Display"/>
                <a:sym typeface="Playfair Display"/>
              </a:defRPr>
            </a:lvl9pPr>
          </a:lstStyle>
          <a:p>
            <a:endParaRPr/>
          </a:p>
        </p:txBody>
      </p:sp>
      <p:sp>
        <p:nvSpPr>
          <p:cNvPr id="123" name="Google Shape;123;p24"/>
          <p:cNvSpPr txBox="1">
            <a:spLocks noGrp="1"/>
          </p:cNvSpPr>
          <p:nvPr>
            <p:ph type="subTitle" idx="1"/>
          </p:nvPr>
        </p:nvSpPr>
        <p:spPr>
          <a:xfrm>
            <a:off x="1265816" y="4886187"/>
            <a:ext cx="7404315" cy="1980302"/>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Font typeface="Montserrat"/>
              <a:buNone/>
              <a:defRPr sz="2655">
                <a:latin typeface="Montserrat"/>
                <a:ea typeface="Montserrat"/>
                <a:cs typeface="Montserrat"/>
                <a:sym typeface="Montserrat"/>
              </a:defRPr>
            </a:lvl1pPr>
            <a:lvl2pPr lvl="1">
              <a:spcBef>
                <a:spcPts val="0"/>
              </a:spcBef>
              <a:spcAft>
                <a:spcPts val="0"/>
              </a:spcAft>
              <a:buSzPts val="1400"/>
              <a:buNone/>
              <a:defRPr/>
            </a:lvl2pPr>
            <a:lvl3pPr lvl="2">
              <a:spcBef>
                <a:spcPts val="3034"/>
              </a:spcBef>
              <a:spcAft>
                <a:spcPts val="0"/>
              </a:spcAft>
              <a:buSzPts val="1400"/>
              <a:buNone/>
              <a:defRPr/>
            </a:lvl3pPr>
            <a:lvl4pPr lvl="3">
              <a:spcBef>
                <a:spcPts val="3034"/>
              </a:spcBef>
              <a:spcAft>
                <a:spcPts val="0"/>
              </a:spcAft>
              <a:buSzPts val="1400"/>
              <a:buNone/>
              <a:defRPr/>
            </a:lvl4pPr>
            <a:lvl5pPr lvl="4">
              <a:spcBef>
                <a:spcPts val="3034"/>
              </a:spcBef>
              <a:spcAft>
                <a:spcPts val="0"/>
              </a:spcAft>
              <a:buSzPts val="1400"/>
              <a:buNone/>
              <a:defRPr/>
            </a:lvl5pPr>
            <a:lvl6pPr lvl="5">
              <a:spcBef>
                <a:spcPts val="3034"/>
              </a:spcBef>
              <a:spcAft>
                <a:spcPts val="0"/>
              </a:spcAft>
              <a:buSzPts val="1400"/>
              <a:buNone/>
              <a:defRPr/>
            </a:lvl6pPr>
            <a:lvl7pPr lvl="6">
              <a:spcBef>
                <a:spcPts val="3034"/>
              </a:spcBef>
              <a:spcAft>
                <a:spcPts val="0"/>
              </a:spcAft>
              <a:buSzPts val="1400"/>
              <a:buNone/>
              <a:defRPr/>
            </a:lvl7pPr>
            <a:lvl8pPr lvl="7">
              <a:spcBef>
                <a:spcPts val="3034"/>
              </a:spcBef>
              <a:spcAft>
                <a:spcPts val="0"/>
              </a:spcAft>
              <a:buSzPts val="1400"/>
              <a:buNone/>
              <a:defRPr/>
            </a:lvl8pPr>
            <a:lvl9pPr lvl="8">
              <a:spcBef>
                <a:spcPts val="3034"/>
              </a:spcBef>
              <a:spcAft>
                <a:spcPts val="3034"/>
              </a:spcAft>
              <a:buSzPts val="1400"/>
              <a:buNone/>
              <a:defRPr/>
            </a:lvl9pPr>
          </a:lstStyle>
          <a:p>
            <a:endParaRPr/>
          </a:p>
        </p:txBody>
      </p:sp>
      <p:sp>
        <p:nvSpPr>
          <p:cNvPr id="124" name="Google Shape;124;p24"/>
          <p:cNvSpPr txBox="1"/>
          <p:nvPr/>
        </p:nvSpPr>
        <p:spPr>
          <a:xfrm>
            <a:off x="9683923" y="7057645"/>
            <a:ext cx="6390524" cy="1264640"/>
          </a:xfrm>
          <a:prstGeom prst="rect">
            <a:avLst/>
          </a:prstGeom>
          <a:noFill/>
          <a:ln>
            <a:noFill/>
          </a:ln>
        </p:spPr>
        <p:txBody>
          <a:bodyPr spcFirstLastPara="1" wrap="square" lIns="173369" tIns="173369" rIns="173369" bIns="173369" anchor="b" anchorCtr="0">
            <a:noAutofit/>
          </a:bodyPr>
          <a:lstStyle/>
          <a:p>
            <a:pPr marL="0" lvl="0" indent="0" algn="r" rtl="0">
              <a:lnSpc>
                <a:spcPct val="115000"/>
              </a:lnSpc>
              <a:spcBef>
                <a:spcPts val="569"/>
              </a:spcBef>
              <a:spcAft>
                <a:spcPts val="0"/>
              </a:spcAft>
              <a:buNone/>
            </a:pPr>
            <a:r>
              <a:rPr lang="en" sz="1896">
                <a:solidFill>
                  <a:srgbClr val="FFFFFF"/>
                </a:solidFill>
                <a:latin typeface="Montserrat"/>
                <a:ea typeface="Montserrat"/>
                <a:cs typeface="Montserrat"/>
                <a:sym typeface="Montserrat"/>
              </a:rPr>
              <a:t>CREDITS: This presentation template was created by </a:t>
            </a:r>
            <a:r>
              <a:rPr lang="en" sz="1896" b="1">
                <a:solidFill>
                  <a:srgbClr val="FFFFFF"/>
                </a:solidFill>
                <a:uFill>
                  <a:noFill/>
                </a:uFill>
                <a:latin typeface="Montserrat"/>
                <a:ea typeface="Montserrat"/>
                <a:cs typeface="Montserrat"/>
                <a:sym typeface="Montserrat"/>
                <a:hlinkClick r:id="rId2">
                  <a:extLst>
                    <a:ext uri="{A12FA001-AC4F-418D-AE19-62706E023703}">
                      <ahyp:hlinkClr xmlns:ahyp="http://schemas.microsoft.com/office/drawing/2018/hyperlinkcolor" val="tx"/>
                    </a:ext>
                  </a:extLst>
                </a:hlinkClick>
              </a:rPr>
              <a:t>Slidesgo</a:t>
            </a:r>
            <a:r>
              <a:rPr lang="en" sz="1896">
                <a:solidFill>
                  <a:srgbClr val="FFFFFF"/>
                </a:solidFill>
                <a:latin typeface="Montserrat"/>
                <a:ea typeface="Montserrat"/>
                <a:cs typeface="Montserrat"/>
                <a:sym typeface="Montserrat"/>
              </a:rPr>
              <a:t>, including icons by </a:t>
            </a:r>
            <a:r>
              <a:rPr lang="en" sz="1896" b="1">
                <a:solidFill>
                  <a:srgbClr val="FFFFFF"/>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Flaticon</a:t>
            </a:r>
            <a:r>
              <a:rPr lang="en" sz="1896">
                <a:solidFill>
                  <a:srgbClr val="FFFFFF"/>
                </a:solidFill>
                <a:latin typeface="Montserrat"/>
                <a:ea typeface="Montserrat"/>
                <a:cs typeface="Montserrat"/>
                <a:sym typeface="Montserrat"/>
              </a:rPr>
              <a:t>, and infographics &amp; images by </a:t>
            </a:r>
            <a:r>
              <a:rPr lang="en" sz="1896" b="1">
                <a:solidFill>
                  <a:srgbClr val="FFFFFF"/>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Freepi</a:t>
            </a:r>
            <a:r>
              <a:rPr lang="en" sz="1896" b="1">
                <a:solidFill>
                  <a:srgbClr val="FFFFFF"/>
                </a:solidFill>
                <a:latin typeface="Montserrat"/>
                <a:ea typeface="Montserrat"/>
                <a:cs typeface="Montserrat"/>
                <a:sym typeface="Montserrat"/>
              </a:rPr>
              <a:t>k</a:t>
            </a:r>
            <a:endParaRPr sz="1896" b="1">
              <a:solidFill>
                <a:srgbClr val="FFFFFF"/>
              </a:solidFill>
              <a:latin typeface="Montserrat"/>
              <a:ea typeface="Montserrat"/>
              <a:cs typeface="Montserrat"/>
              <a:sym typeface="Montserrat"/>
            </a:endParaRPr>
          </a:p>
        </p:txBody>
      </p:sp>
    </p:spTree>
    <p:extLst>
      <p:ext uri="{BB962C8B-B14F-4D97-AF65-F5344CB8AC3E}">
        <p14:creationId xmlns:p14="http://schemas.microsoft.com/office/powerpoint/2010/main" val="5161318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 body 5">
  <p:cSld name="Title + body 5">
    <p:bg>
      <p:bgPr>
        <a:solidFill>
          <a:schemeClr val="dk2"/>
        </a:solidFill>
        <a:effectLst/>
      </p:bgPr>
    </p:bg>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a:off x="1265817" y="1083733"/>
            <a:ext cx="9138341" cy="1517227"/>
          </a:xfrm>
          <a:prstGeom prst="rect">
            <a:avLst/>
          </a:prstGeom>
        </p:spPr>
        <p:txBody>
          <a:bodyPr spcFirstLastPara="1" wrap="square" lIns="91425" tIns="91425" rIns="91425" bIns="91425" anchor="b" anchorCtr="0">
            <a:noAutofit/>
          </a:bodyPr>
          <a:lstStyle>
            <a:lvl1pPr lvl="0" rtl="0">
              <a:spcBef>
                <a:spcPts val="0"/>
              </a:spcBef>
              <a:spcAft>
                <a:spcPts val="0"/>
              </a:spcAft>
              <a:buSzPts val="2500"/>
              <a:buFont typeface="Playfair Display"/>
              <a:buNone/>
              <a:defRPr sz="4741" b="1">
                <a:solidFill>
                  <a:srgbClr val="FFFFFF"/>
                </a:solidFill>
                <a:latin typeface="Playfair Display"/>
                <a:ea typeface="Playfair Display"/>
                <a:cs typeface="Playfair Display"/>
                <a:sym typeface="Playfair Display"/>
              </a:defRPr>
            </a:lvl1pPr>
            <a:lvl2pPr lvl="1" rtl="0">
              <a:spcBef>
                <a:spcPts val="0"/>
              </a:spcBef>
              <a:spcAft>
                <a:spcPts val="0"/>
              </a:spcAft>
              <a:buSzPts val="2500"/>
              <a:buFont typeface="Playfair Display"/>
              <a:buNone/>
              <a:defRPr sz="4741" b="1">
                <a:latin typeface="Playfair Display"/>
                <a:ea typeface="Playfair Display"/>
                <a:cs typeface="Playfair Display"/>
                <a:sym typeface="Playfair Display"/>
              </a:defRPr>
            </a:lvl2pPr>
            <a:lvl3pPr lvl="2" rtl="0">
              <a:spcBef>
                <a:spcPts val="0"/>
              </a:spcBef>
              <a:spcAft>
                <a:spcPts val="0"/>
              </a:spcAft>
              <a:buSzPts val="2500"/>
              <a:buFont typeface="Playfair Display"/>
              <a:buNone/>
              <a:defRPr sz="4741" b="1">
                <a:latin typeface="Playfair Display"/>
                <a:ea typeface="Playfair Display"/>
                <a:cs typeface="Playfair Display"/>
                <a:sym typeface="Playfair Display"/>
              </a:defRPr>
            </a:lvl3pPr>
            <a:lvl4pPr lvl="3" rtl="0">
              <a:spcBef>
                <a:spcPts val="0"/>
              </a:spcBef>
              <a:spcAft>
                <a:spcPts val="0"/>
              </a:spcAft>
              <a:buSzPts val="2500"/>
              <a:buFont typeface="Playfair Display"/>
              <a:buNone/>
              <a:defRPr sz="4741" b="1">
                <a:latin typeface="Playfair Display"/>
                <a:ea typeface="Playfair Display"/>
                <a:cs typeface="Playfair Display"/>
                <a:sym typeface="Playfair Display"/>
              </a:defRPr>
            </a:lvl4pPr>
            <a:lvl5pPr lvl="4" rtl="0">
              <a:spcBef>
                <a:spcPts val="0"/>
              </a:spcBef>
              <a:spcAft>
                <a:spcPts val="0"/>
              </a:spcAft>
              <a:buSzPts val="2500"/>
              <a:buFont typeface="Playfair Display"/>
              <a:buNone/>
              <a:defRPr sz="4741" b="1">
                <a:latin typeface="Playfair Display"/>
                <a:ea typeface="Playfair Display"/>
                <a:cs typeface="Playfair Display"/>
                <a:sym typeface="Playfair Display"/>
              </a:defRPr>
            </a:lvl5pPr>
            <a:lvl6pPr lvl="5" rtl="0">
              <a:spcBef>
                <a:spcPts val="0"/>
              </a:spcBef>
              <a:spcAft>
                <a:spcPts val="0"/>
              </a:spcAft>
              <a:buSzPts val="2500"/>
              <a:buFont typeface="Playfair Display"/>
              <a:buNone/>
              <a:defRPr sz="4741" b="1">
                <a:latin typeface="Playfair Display"/>
                <a:ea typeface="Playfair Display"/>
                <a:cs typeface="Playfair Display"/>
                <a:sym typeface="Playfair Display"/>
              </a:defRPr>
            </a:lvl6pPr>
            <a:lvl7pPr lvl="6" rtl="0">
              <a:spcBef>
                <a:spcPts val="0"/>
              </a:spcBef>
              <a:spcAft>
                <a:spcPts val="0"/>
              </a:spcAft>
              <a:buSzPts val="2500"/>
              <a:buFont typeface="Playfair Display"/>
              <a:buNone/>
              <a:defRPr sz="4741" b="1">
                <a:latin typeface="Playfair Display"/>
                <a:ea typeface="Playfair Display"/>
                <a:cs typeface="Playfair Display"/>
                <a:sym typeface="Playfair Display"/>
              </a:defRPr>
            </a:lvl7pPr>
            <a:lvl8pPr lvl="7" rtl="0">
              <a:spcBef>
                <a:spcPts val="0"/>
              </a:spcBef>
              <a:spcAft>
                <a:spcPts val="0"/>
              </a:spcAft>
              <a:buSzPts val="2500"/>
              <a:buFont typeface="Playfair Display"/>
              <a:buNone/>
              <a:defRPr sz="4741" b="1">
                <a:latin typeface="Playfair Display"/>
                <a:ea typeface="Playfair Display"/>
                <a:cs typeface="Playfair Display"/>
                <a:sym typeface="Playfair Display"/>
              </a:defRPr>
            </a:lvl8pPr>
            <a:lvl9pPr lvl="8" rtl="0">
              <a:spcBef>
                <a:spcPts val="0"/>
              </a:spcBef>
              <a:spcAft>
                <a:spcPts val="0"/>
              </a:spcAft>
              <a:buSzPts val="2500"/>
              <a:buFont typeface="Playfair Display"/>
              <a:buNone/>
              <a:defRPr sz="4741" b="1">
                <a:latin typeface="Playfair Display"/>
                <a:ea typeface="Playfair Display"/>
                <a:cs typeface="Playfair Display"/>
                <a:sym typeface="Playfair Display"/>
              </a:defRPr>
            </a:lvl9pPr>
          </a:lstStyle>
          <a:p>
            <a:endParaRPr/>
          </a:p>
        </p:txBody>
      </p:sp>
      <p:sp>
        <p:nvSpPr>
          <p:cNvPr id="127" name="Google Shape;127;p25"/>
          <p:cNvSpPr txBox="1">
            <a:spLocks noGrp="1"/>
          </p:cNvSpPr>
          <p:nvPr>
            <p:ph type="subTitle" idx="1"/>
          </p:nvPr>
        </p:nvSpPr>
        <p:spPr>
          <a:xfrm>
            <a:off x="1265817" y="2963058"/>
            <a:ext cx="14808630" cy="5707093"/>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Font typeface="Montserrat"/>
              <a:buNone/>
              <a:defRPr sz="2655">
                <a:solidFill>
                  <a:schemeClr val="lt1"/>
                </a:solidFill>
                <a:latin typeface="Montserrat"/>
                <a:ea typeface="Montserrat"/>
                <a:cs typeface="Montserrat"/>
                <a:sym typeface="Montserrat"/>
              </a:defRPr>
            </a:lvl1pPr>
            <a:lvl2pPr lvl="1" rtl="0">
              <a:lnSpc>
                <a:spcPct val="100000"/>
              </a:lnSpc>
              <a:spcBef>
                <a:spcPts val="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2pPr>
            <a:lvl3pPr lvl="2" rtl="0">
              <a:lnSpc>
                <a:spcPct val="100000"/>
              </a:lnSpc>
              <a:spcBef>
                <a:spcPts val="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3pPr>
            <a:lvl4pPr lvl="3" rtl="0">
              <a:lnSpc>
                <a:spcPct val="100000"/>
              </a:lnSpc>
              <a:spcBef>
                <a:spcPts val="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4pPr>
            <a:lvl5pPr lvl="4" rtl="0">
              <a:lnSpc>
                <a:spcPct val="100000"/>
              </a:lnSpc>
              <a:spcBef>
                <a:spcPts val="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5pPr>
            <a:lvl6pPr lvl="5" rtl="0">
              <a:lnSpc>
                <a:spcPct val="100000"/>
              </a:lnSpc>
              <a:spcBef>
                <a:spcPts val="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6pPr>
            <a:lvl7pPr lvl="6" rtl="0">
              <a:lnSpc>
                <a:spcPct val="100000"/>
              </a:lnSpc>
              <a:spcBef>
                <a:spcPts val="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7pPr>
            <a:lvl8pPr lvl="7" rtl="0">
              <a:lnSpc>
                <a:spcPct val="100000"/>
              </a:lnSpc>
              <a:spcBef>
                <a:spcPts val="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8pPr>
            <a:lvl9pPr lvl="8" rtl="0">
              <a:lnSpc>
                <a:spcPct val="100000"/>
              </a:lnSpc>
              <a:spcBef>
                <a:spcPts val="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2591024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 Navy">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5950056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7533" y="1596249"/>
            <a:ext cx="13005197" cy="3395698"/>
          </a:xfrm>
        </p:spPr>
        <p:txBody>
          <a:bodyPr anchor="b"/>
          <a:lstStyle>
            <a:lvl1pPr algn="ctr">
              <a:defRPr sz="8533"/>
            </a:lvl1pPr>
          </a:lstStyle>
          <a:p>
            <a:r>
              <a:rPr lang="en-US"/>
              <a:t>Click to edit Master title style</a:t>
            </a:r>
            <a:endParaRPr lang="en-US" dirty="0"/>
          </a:p>
        </p:txBody>
      </p:sp>
      <p:sp>
        <p:nvSpPr>
          <p:cNvPr id="3" name="Subtitle 2"/>
          <p:cNvSpPr>
            <a:spLocks noGrp="1"/>
          </p:cNvSpPr>
          <p:nvPr>
            <p:ph type="subTitle" idx="1"/>
          </p:nvPr>
        </p:nvSpPr>
        <p:spPr>
          <a:xfrm>
            <a:off x="2167533" y="5122898"/>
            <a:ext cx="13005197"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7F35166-1A23-4B58-8CEE-B4B6807D2AD5}"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A208E7-B4A8-4531-B4F8-975D4B600567}" type="slidenum">
              <a:rPr lang="en-US" smtClean="0"/>
              <a:t>‹#›</a:t>
            </a:fld>
            <a:endParaRPr lang="en-US"/>
          </a:p>
        </p:txBody>
      </p:sp>
    </p:spTree>
    <p:extLst>
      <p:ext uri="{BB962C8B-B14F-4D97-AF65-F5344CB8AC3E}">
        <p14:creationId xmlns:p14="http://schemas.microsoft.com/office/powerpoint/2010/main" val="1211990422"/>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F35166-1A23-4B58-8CEE-B4B6807D2AD5}"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A208E7-B4A8-4531-B4F8-975D4B600567}" type="slidenum">
              <a:rPr lang="en-US" smtClean="0"/>
              <a:t>‹#›</a:t>
            </a:fld>
            <a:endParaRPr lang="en-US"/>
          </a:p>
        </p:txBody>
      </p:sp>
    </p:spTree>
    <p:extLst>
      <p:ext uri="{BB962C8B-B14F-4D97-AF65-F5344CB8AC3E}">
        <p14:creationId xmlns:p14="http://schemas.microsoft.com/office/powerpoint/2010/main" val="327039522"/>
      </p:ext>
    </p:extLst>
  </p:cSld>
  <p:clrMapOvr>
    <a:masterClrMapping/>
  </p:clrMapOvr>
  <p:hf hd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83112" y="2431628"/>
            <a:ext cx="14955977" cy="4057226"/>
          </a:xfrm>
        </p:spPr>
        <p:txBody>
          <a:bodyPr anchor="b"/>
          <a:lstStyle>
            <a:lvl1pPr>
              <a:defRPr sz="8533"/>
            </a:lvl1pPr>
          </a:lstStyle>
          <a:p>
            <a:r>
              <a:rPr lang="en-US"/>
              <a:t>Click to edit Master title style</a:t>
            </a:r>
            <a:endParaRPr lang="en-US" dirty="0"/>
          </a:p>
        </p:txBody>
      </p:sp>
      <p:sp>
        <p:nvSpPr>
          <p:cNvPr id="3" name="Text Placeholder 2"/>
          <p:cNvSpPr>
            <a:spLocks noGrp="1"/>
          </p:cNvSpPr>
          <p:nvPr>
            <p:ph type="body" idx="1"/>
          </p:nvPr>
        </p:nvSpPr>
        <p:spPr>
          <a:xfrm>
            <a:off x="1183112" y="6527237"/>
            <a:ext cx="14955977" cy="2133599"/>
          </a:xfrm>
        </p:spPr>
        <p:txBody>
          <a:bodyPr/>
          <a:lstStyle>
            <a:lvl1pPr marL="0" indent="0">
              <a:buNone/>
              <a:defRPr sz="3413">
                <a:solidFill>
                  <a:schemeClr val="tx1">
                    <a:tint val="75000"/>
                  </a:schemeClr>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F35166-1A23-4B58-8CEE-B4B6807D2AD5}"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A208E7-B4A8-4531-B4F8-975D4B600567}" type="slidenum">
              <a:rPr lang="en-US" smtClean="0"/>
              <a:t>‹#›</a:t>
            </a:fld>
            <a:endParaRPr lang="en-US"/>
          </a:p>
        </p:txBody>
      </p:sp>
    </p:spTree>
    <p:extLst>
      <p:ext uri="{BB962C8B-B14F-4D97-AF65-F5344CB8AC3E}">
        <p14:creationId xmlns:p14="http://schemas.microsoft.com/office/powerpoint/2010/main" val="4043879505"/>
      </p:ext>
    </p:extLst>
  </p:cSld>
  <p:clrMapOvr>
    <a:masterClrMapping/>
  </p:clrMapOvr>
  <p:hf hd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92143"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778508"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7F35166-1A23-4B58-8CEE-B4B6807D2AD5}" type="datetimeFigureOut">
              <a:rPr lang="en-US" smtClean="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A208E7-B4A8-4531-B4F8-975D4B600567}" type="slidenum">
              <a:rPr lang="en-US" smtClean="0"/>
              <a:t>‹#›</a:t>
            </a:fld>
            <a:endParaRPr lang="en-US"/>
          </a:p>
        </p:txBody>
      </p:sp>
    </p:spTree>
    <p:extLst>
      <p:ext uri="{BB962C8B-B14F-4D97-AF65-F5344CB8AC3E}">
        <p14:creationId xmlns:p14="http://schemas.microsoft.com/office/powerpoint/2010/main" val="4188652960"/>
      </p:ext>
    </p:extLst>
  </p:cSld>
  <p:clrMapOvr>
    <a:masterClrMapping/>
  </p:clrMapOvr>
  <p:hf hd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94402" y="519290"/>
            <a:ext cx="14955977" cy="18852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94403" y="2390987"/>
            <a:ext cx="7335743"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1194403" y="3562773"/>
            <a:ext cx="7335743"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778508" y="2390987"/>
            <a:ext cx="7371870"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8778508" y="3562773"/>
            <a:ext cx="7371870"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F35166-1A23-4B58-8CEE-B4B6807D2AD5}" type="datetimeFigureOut">
              <a:rPr lang="en-US" smtClean="0"/>
              <a:t>5/23/2023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A208E7-B4A8-4531-B4F8-975D4B600567}" type="slidenum">
              <a:rPr lang="en-US" smtClean="0"/>
              <a:t>‹#›</a:t>
            </a:fld>
            <a:endParaRPr lang="en-US"/>
          </a:p>
        </p:txBody>
      </p:sp>
    </p:spTree>
    <p:extLst>
      <p:ext uri="{BB962C8B-B14F-4D97-AF65-F5344CB8AC3E}">
        <p14:creationId xmlns:p14="http://schemas.microsoft.com/office/powerpoint/2010/main" val="2056959231"/>
      </p:ext>
    </p:extLst>
  </p:cSld>
  <p:clrMapOvr>
    <a:masterClrMapping/>
  </p:clrMapOvr>
  <p:hf hd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F35166-1A23-4B58-8CEE-B4B6807D2AD5}" type="datetimeFigureOut">
              <a:rPr lang="en-US" smtClean="0"/>
              <a:t>5/23/2023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A208E7-B4A8-4531-B4F8-975D4B600567}" type="slidenum">
              <a:rPr lang="en-US" smtClean="0"/>
              <a:t>‹#›</a:t>
            </a:fld>
            <a:endParaRPr lang="en-US"/>
          </a:p>
        </p:txBody>
      </p:sp>
    </p:spTree>
    <p:extLst>
      <p:ext uri="{BB962C8B-B14F-4D97-AF65-F5344CB8AC3E}">
        <p14:creationId xmlns:p14="http://schemas.microsoft.com/office/powerpoint/2010/main" val="17939088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F35166-1A23-4B58-8CEE-B4B6807D2AD5}" type="datetimeFigureOut">
              <a:rPr lang="en-US" smtClean="0"/>
              <a:t>5/23/2023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A208E7-B4A8-4531-B4F8-975D4B600567}" type="slidenum">
              <a:rPr lang="en-US" smtClean="0"/>
              <a:t>‹#›</a:t>
            </a:fld>
            <a:endParaRPr lang="en-US"/>
          </a:p>
        </p:txBody>
      </p:sp>
    </p:spTree>
    <p:extLst>
      <p:ext uri="{BB962C8B-B14F-4D97-AF65-F5344CB8AC3E}">
        <p14:creationId xmlns:p14="http://schemas.microsoft.com/office/powerpoint/2010/main" val="13402480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Content Placeholder 2"/>
          <p:cNvSpPr>
            <a:spLocks noGrp="1"/>
          </p:cNvSpPr>
          <p:nvPr>
            <p:ph idx="1"/>
          </p:nvPr>
        </p:nvSpPr>
        <p:spPr>
          <a:xfrm>
            <a:off x="7371870" y="1404338"/>
            <a:ext cx="8778508"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47F35166-1A23-4B58-8CEE-B4B6807D2AD5}" type="datetimeFigureOut">
              <a:rPr lang="en-US" smtClean="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A208E7-B4A8-4531-B4F8-975D4B600567}" type="slidenum">
              <a:rPr lang="en-US" smtClean="0"/>
              <a:t>‹#›</a:t>
            </a:fld>
            <a:endParaRPr lang="en-US"/>
          </a:p>
        </p:txBody>
      </p:sp>
    </p:spTree>
    <p:extLst>
      <p:ext uri="{BB962C8B-B14F-4D97-AF65-F5344CB8AC3E}">
        <p14:creationId xmlns:p14="http://schemas.microsoft.com/office/powerpoint/2010/main" val="316802513"/>
      </p:ext>
    </p:extLst>
  </p:cSld>
  <p:clrMapOvr>
    <a:masterClrMapping/>
  </p:clrMapOvr>
  <p:hf hd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Picture Placeholder 2"/>
          <p:cNvSpPr>
            <a:spLocks noGrp="1" noChangeAspect="1"/>
          </p:cNvSpPr>
          <p:nvPr>
            <p:ph type="pic" idx="1"/>
          </p:nvPr>
        </p:nvSpPr>
        <p:spPr>
          <a:xfrm>
            <a:off x="7371870" y="1404338"/>
            <a:ext cx="8778508"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47F35166-1A23-4B58-8CEE-B4B6807D2AD5}" type="datetimeFigureOut">
              <a:rPr lang="en-US" smtClean="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A208E7-B4A8-4531-B4F8-975D4B600567}" type="slidenum">
              <a:rPr lang="en-US" smtClean="0"/>
              <a:t>‹#›</a:t>
            </a:fld>
            <a:endParaRPr lang="en-US"/>
          </a:p>
        </p:txBody>
      </p:sp>
    </p:spTree>
    <p:extLst>
      <p:ext uri="{BB962C8B-B14F-4D97-AF65-F5344CB8AC3E}">
        <p14:creationId xmlns:p14="http://schemas.microsoft.com/office/powerpoint/2010/main" val="3644478547"/>
      </p:ext>
    </p:extLst>
  </p:cSld>
  <p:clrMapOvr>
    <a:masterClrMapping/>
  </p:clrMapOvr>
  <p:hf hd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F35166-1A23-4B58-8CEE-B4B6807D2AD5}"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A208E7-B4A8-4531-B4F8-975D4B600567}" type="slidenum">
              <a:rPr lang="en-US" smtClean="0"/>
              <a:t>‹#›</a:t>
            </a:fld>
            <a:endParaRPr lang="en-US"/>
          </a:p>
        </p:txBody>
      </p:sp>
    </p:spTree>
    <p:extLst>
      <p:ext uri="{BB962C8B-B14F-4D97-AF65-F5344CB8AC3E}">
        <p14:creationId xmlns:p14="http://schemas.microsoft.com/office/powerpoint/2010/main" val="4174603162"/>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 Slide – Navy">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5" name="Chart Placeholder 2"/>
          <p:cNvSpPr>
            <a:spLocks noGrp="1"/>
          </p:cNvSpPr>
          <p:nvPr>
            <p:ph type="chart" sz="quarter" idx="14"/>
          </p:nvPr>
        </p:nvSpPr>
        <p:spPr>
          <a:xfrm>
            <a:off x="508908" y="668346"/>
            <a:ext cx="16284765" cy="7533629"/>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379633142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09126" y="519289"/>
            <a:ext cx="3738994" cy="82657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92143" y="519289"/>
            <a:ext cx="11000229"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F35166-1A23-4B58-8CEE-B4B6807D2AD5}"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A208E7-B4A8-4531-B4F8-975D4B600567}" type="slidenum">
              <a:rPr lang="en-US" smtClean="0"/>
              <a:t>‹#›</a:t>
            </a:fld>
            <a:endParaRPr lang="en-US"/>
          </a:p>
        </p:txBody>
      </p:sp>
    </p:spTree>
    <p:extLst>
      <p:ext uri="{BB962C8B-B14F-4D97-AF65-F5344CB8AC3E}">
        <p14:creationId xmlns:p14="http://schemas.microsoft.com/office/powerpoint/2010/main" val="1825247354"/>
      </p:ext>
    </p:extLst>
  </p:cSld>
  <p:clrMapOvr>
    <a:masterClrMapping/>
  </p:clrMapOvr>
  <p:hf hdr="0" dt="0"/>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Divider Medium Blu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92406" y="2534696"/>
            <a:ext cx="15606237" cy="1625600"/>
          </a:xfrm>
        </p:spPr>
        <p:txBody>
          <a:bodyPr/>
          <a:lstStyle>
            <a:lvl1pPr>
              <a:defRPr sz="8533">
                <a:solidFill>
                  <a:schemeClr val="bg1"/>
                </a:solidFill>
              </a:defRPr>
            </a:lvl1pPr>
            <a:lvl2pPr>
              <a:defRPr sz="8533">
                <a:solidFill>
                  <a:schemeClr val="bg2"/>
                </a:solidFill>
              </a:defRPr>
            </a:lvl2pPr>
            <a:lvl3pPr>
              <a:defRPr sz="8533">
                <a:solidFill>
                  <a:schemeClr val="bg2"/>
                </a:solidFill>
              </a:defRPr>
            </a:lvl3pPr>
            <a:lvl4pPr>
              <a:defRPr sz="8533">
                <a:solidFill>
                  <a:schemeClr val="bg2"/>
                </a:solidFill>
              </a:defRPr>
            </a:lvl4pPr>
            <a:lvl5pPr>
              <a:defRPr sz="8533">
                <a:solidFill>
                  <a:schemeClr val="bg2"/>
                </a:solidFill>
              </a:defRPr>
            </a:lvl5pPr>
          </a:lstStyle>
          <a:p>
            <a:pPr lvl="0"/>
            <a:r>
              <a:rPr lang="en-US"/>
              <a:t>Click to edit Master text styles</a:t>
            </a:r>
          </a:p>
        </p:txBody>
      </p:sp>
    </p:spTree>
    <p:extLst>
      <p:ext uri="{BB962C8B-B14F-4D97-AF65-F5344CB8AC3E}">
        <p14:creationId xmlns:p14="http://schemas.microsoft.com/office/powerpoint/2010/main" val="353416132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9A991881-C245-4A0C-939E-83EAD64A1613}" type="datetimeFigureOut">
              <a:rPr lang="en-US" altLang="en-US" smtClean="0"/>
              <a:pPr>
                <a:defRPr/>
              </a:pPr>
              <a:t>5/23/2023</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2291208-AAA5-44F9-A739-F922091F239D}" type="slidenum">
              <a:rPr lang="en-US" altLang="en-US" smtClean="0"/>
              <a:pPr>
                <a:defRPr/>
              </a:pPr>
              <a:t>‹#›</a:t>
            </a:fld>
            <a:endParaRPr lang="en-US" altLang="en-US"/>
          </a:p>
        </p:txBody>
      </p:sp>
    </p:spTree>
    <p:extLst>
      <p:ext uri="{BB962C8B-B14F-4D97-AF65-F5344CB8AC3E}">
        <p14:creationId xmlns:p14="http://schemas.microsoft.com/office/powerpoint/2010/main" val="3397063330"/>
      </p:ext>
    </p:extLst>
  </p:cSld>
  <p:clrMapOvr>
    <a:masterClrMapping/>
  </p:clrMapOvr>
  <p:hf hdr="0" dt="0"/>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672084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amp; subtitl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693611" y="1113062"/>
            <a:ext cx="15953042" cy="1076985"/>
          </a:xfrm>
        </p:spPr>
        <p:txBody>
          <a:bodyPr>
            <a:noAutofit/>
          </a:bodyPr>
          <a:lstStyle>
            <a:lvl1pPr marL="0" indent="0">
              <a:buNone/>
              <a:defRPr sz="2844" b="0">
                <a:solidFill>
                  <a:srgbClr val="575757"/>
                </a:solidFill>
              </a:defRPr>
            </a:lvl1pPr>
          </a:lstStyle>
          <a:p>
            <a:pPr lvl="0"/>
            <a:r>
              <a:rPr lang="en-US"/>
              <a:t>Click to edit Master text styles</a:t>
            </a:r>
          </a:p>
        </p:txBody>
      </p:sp>
      <p:sp>
        <p:nvSpPr>
          <p:cNvPr id="14" name="Title Placeholder 1"/>
          <p:cNvSpPr>
            <a:spLocks noGrp="1"/>
          </p:cNvSpPr>
          <p:nvPr>
            <p:ph type="title"/>
          </p:nvPr>
        </p:nvSpPr>
        <p:spPr>
          <a:xfrm>
            <a:off x="693611" y="420527"/>
            <a:ext cx="15953042" cy="667722"/>
          </a:xfrm>
          <a:prstGeom prst="rect">
            <a:avLst/>
          </a:prstGeom>
        </p:spPr>
        <p:txBody>
          <a:bodyPr rtlCol="0">
            <a:noAutofit/>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6724767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subtitle, 1 column text with charts">
    <p:spTree>
      <p:nvGrpSpPr>
        <p:cNvPr id="1" name=""/>
        <p:cNvGrpSpPr/>
        <p:nvPr/>
      </p:nvGrpSpPr>
      <p:grpSpPr>
        <a:xfrm>
          <a:off x="0" y="0"/>
          <a:ext cx="0" cy="0"/>
          <a:chOff x="0" y="0"/>
          <a:chExt cx="0" cy="0"/>
        </a:xfrm>
      </p:grpSpPr>
      <p:sp>
        <p:nvSpPr>
          <p:cNvPr id="16" name="Title Placeholder 1"/>
          <p:cNvSpPr>
            <a:spLocks noGrp="1"/>
          </p:cNvSpPr>
          <p:nvPr>
            <p:ph type="title"/>
          </p:nvPr>
        </p:nvSpPr>
        <p:spPr>
          <a:xfrm>
            <a:off x="693611" y="420527"/>
            <a:ext cx="15953042" cy="667722"/>
          </a:xfrm>
          <a:prstGeom prst="rect">
            <a:avLst/>
          </a:prstGeom>
        </p:spPr>
        <p:txBody>
          <a:bodyPr rtlCol="0">
            <a:noAutofit/>
          </a:bodyPr>
          <a:lstStyle>
            <a:lvl1pPr>
              <a:defRPr/>
            </a:lvl1pPr>
          </a:lstStyle>
          <a:p>
            <a:r>
              <a:rPr lang="en-US"/>
              <a:t>Click to edit Master title style</a:t>
            </a:r>
            <a:endParaRPr lang="en-US" dirty="0"/>
          </a:p>
        </p:txBody>
      </p:sp>
      <p:sp>
        <p:nvSpPr>
          <p:cNvPr id="17" name="Text Placeholder 8"/>
          <p:cNvSpPr>
            <a:spLocks noGrp="1"/>
          </p:cNvSpPr>
          <p:nvPr>
            <p:ph type="body" sz="quarter" idx="13"/>
          </p:nvPr>
        </p:nvSpPr>
        <p:spPr>
          <a:xfrm>
            <a:off x="693611" y="1113062"/>
            <a:ext cx="15953042" cy="1090487"/>
          </a:xfrm>
        </p:spPr>
        <p:txBody>
          <a:bodyPr>
            <a:noAutofit/>
          </a:bodyPr>
          <a:lstStyle>
            <a:lvl1pPr marL="0" indent="0">
              <a:buNone/>
              <a:defRPr sz="2844" b="0">
                <a:solidFill>
                  <a:srgbClr val="575757"/>
                </a:solidFill>
              </a:defRPr>
            </a:lvl1pPr>
          </a:lstStyle>
          <a:p>
            <a:pPr lvl="0"/>
            <a:r>
              <a:rPr lang="en-US"/>
              <a:t>Click to edit Master text styles</a:t>
            </a:r>
          </a:p>
        </p:txBody>
      </p:sp>
      <p:sp>
        <p:nvSpPr>
          <p:cNvPr id="4" name="Text Placeholder 3"/>
          <p:cNvSpPr>
            <a:spLocks noGrp="1"/>
          </p:cNvSpPr>
          <p:nvPr>
            <p:ph type="body" sz="quarter" idx="14"/>
          </p:nvPr>
        </p:nvSpPr>
        <p:spPr>
          <a:xfrm>
            <a:off x="693611" y="2291645"/>
            <a:ext cx="7803118" cy="6732498"/>
          </a:xfrm>
        </p:spPr>
        <p:txBody>
          <a:bodyPr/>
          <a:lstStyle>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694472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5150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Divider Dark Blu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92406" y="2534696"/>
            <a:ext cx="15606237" cy="1625600"/>
          </a:xfrm>
        </p:spPr>
        <p:txBody>
          <a:bodyPr/>
          <a:lstStyle>
            <a:lvl1pPr>
              <a:defRPr sz="8533">
                <a:solidFill>
                  <a:srgbClr val="BE0210"/>
                </a:solidFill>
              </a:defRPr>
            </a:lvl1pPr>
            <a:lvl2pPr>
              <a:defRPr sz="8533">
                <a:solidFill>
                  <a:schemeClr val="bg2"/>
                </a:solidFill>
              </a:defRPr>
            </a:lvl2pPr>
            <a:lvl3pPr>
              <a:defRPr sz="8533">
                <a:solidFill>
                  <a:schemeClr val="bg2"/>
                </a:solidFill>
              </a:defRPr>
            </a:lvl3pPr>
            <a:lvl4pPr>
              <a:defRPr sz="8533">
                <a:solidFill>
                  <a:schemeClr val="bg2"/>
                </a:solidFill>
              </a:defRPr>
            </a:lvl4pPr>
            <a:lvl5pPr>
              <a:defRPr sz="8533">
                <a:solidFill>
                  <a:schemeClr val="bg2"/>
                </a:solidFill>
              </a:defRPr>
            </a:lvl5pPr>
          </a:lstStyle>
          <a:p>
            <a:pPr lvl="0"/>
            <a:r>
              <a:rPr lang="en-US"/>
              <a:t>Click to edit Master text styles</a:t>
            </a:r>
          </a:p>
        </p:txBody>
      </p:sp>
    </p:spTree>
    <p:extLst>
      <p:ext uri="{BB962C8B-B14F-4D97-AF65-F5344CB8AC3E}">
        <p14:creationId xmlns:p14="http://schemas.microsoft.com/office/powerpoint/2010/main" val="19621669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Divider with primary imag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92406" y="2534696"/>
            <a:ext cx="15606237" cy="1625600"/>
          </a:xfrm>
        </p:spPr>
        <p:txBody>
          <a:bodyPr/>
          <a:lstStyle>
            <a:lvl1pPr>
              <a:defRPr sz="8533" baseline="0">
                <a:solidFill>
                  <a:srgbClr val="BE0210"/>
                </a:solidFill>
              </a:defRPr>
            </a:lvl1pPr>
            <a:lvl2pPr>
              <a:defRPr sz="8533">
                <a:solidFill>
                  <a:schemeClr val="accent2"/>
                </a:solidFill>
              </a:defRPr>
            </a:lvl2pPr>
            <a:lvl3pPr>
              <a:defRPr sz="8533">
                <a:solidFill>
                  <a:schemeClr val="accent2"/>
                </a:solidFill>
              </a:defRPr>
            </a:lvl3pPr>
            <a:lvl4pPr>
              <a:defRPr sz="8533">
                <a:solidFill>
                  <a:schemeClr val="accent2"/>
                </a:solidFill>
              </a:defRPr>
            </a:lvl4pPr>
            <a:lvl5pPr>
              <a:defRPr sz="8533">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16759194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Divider with secondary imag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92408" y="2585697"/>
            <a:ext cx="5330790" cy="4277200"/>
          </a:xfrm>
        </p:spPr>
        <p:txBody>
          <a:bodyPr/>
          <a:lstStyle>
            <a:lvl1pPr>
              <a:defRPr sz="6827">
                <a:solidFill>
                  <a:srgbClr val="BE0210"/>
                </a:solidFill>
              </a:defRPr>
            </a:lvl1pPr>
            <a:lvl2pPr>
              <a:defRPr sz="6827">
                <a:solidFill>
                  <a:schemeClr val="accent2"/>
                </a:solidFill>
              </a:defRPr>
            </a:lvl2pPr>
            <a:lvl3pPr>
              <a:defRPr sz="6827">
                <a:solidFill>
                  <a:schemeClr val="accent2"/>
                </a:solidFill>
              </a:defRPr>
            </a:lvl3pPr>
            <a:lvl4pPr>
              <a:defRPr sz="6827">
                <a:solidFill>
                  <a:schemeClr val="accent2"/>
                </a:solidFill>
              </a:defRPr>
            </a:lvl4pPr>
            <a:lvl5pPr>
              <a:defRPr sz="6827">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2058900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Slide – Navy">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860160" y="604448"/>
            <a:ext cx="15500003" cy="869616"/>
          </a:xfrm>
        </p:spPr>
        <p:txBody>
          <a:bodyPr anchor="b">
            <a:noAutofit/>
          </a:bodyPr>
          <a:lstStyle>
            <a:lvl1pPr>
              <a:defRPr sz="6827">
                <a:latin typeface="+mj-lt"/>
              </a:defRPr>
            </a:lvl1pPr>
          </a:lstStyle>
          <a:p>
            <a:r>
              <a:rPr lang="en-US" dirty="0"/>
              <a:t>Slide Title Here</a:t>
            </a:r>
          </a:p>
        </p:txBody>
      </p:sp>
      <p:sp>
        <p:nvSpPr>
          <p:cNvPr id="12" name="Text Placeholder 3"/>
          <p:cNvSpPr>
            <a:spLocks noGrp="1"/>
          </p:cNvSpPr>
          <p:nvPr>
            <p:ph type="body" sz="quarter" idx="15" hasCustomPrompt="1"/>
          </p:nvPr>
        </p:nvSpPr>
        <p:spPr>
          <a:xfrm>
            <a:off x="867017" y="1319337"/>
            <a:ext cx="15493145" cy="635063"/>
          </a:xfrm>
          <a:prstGeom prst="rect">
            <a:avLst/>
          </a:prstGeom>
        </p:spPr>
        <p:txBody>
          <a:bodyPr>
            <a:noAutofit/>
          </a:bodyPr>
          <a:lstStyle>
            <a:lvl1pPr marL="0" indent="0">
              <a:lnSpc>
                <a:spcPct val="100000"/>
              </a:lnSpc>
              <a:buNone/>
              <a:defRPr sz="3414" i="0">
                <a:latin typeface="+mn-lt"/>
              </a:defRPr>
            </a:lvl1pPr>
            <a:lvl2pPr marL="436506" indent="0">
              <a:lnSpc>
                <a:spcPct val="100000"/>
              </a:lnSpc>
              <a:buNone/>
              <a:defRPr i="1">
                <a:latin typeface="+mn-lt"/>
              </a:defRPr>
            </a:lvl2pPr>
            <a:lvl3pPr marL="978378" indent="0">
              <a:lnSpc>
                <a:spcPct val="100000"/>
              </a:lnSpc>
              <a:buNone/>
              <a:defRPr i="1">
                <a:latin typeface="+mn-lt"/>
              </a:defRPr>
            </a:lvl3pPr>
            <a:lvl4pPr marL="1517241" indent="0">
              <a:lnSpc>
                <a:spcPct val="100000"/>
              </a:lnSpc>
              <a:buNone/>
              <a:defRPr i="1">
                <a:latin typeface="+mn-lt"/>
              </a:defRPr>
            </a:lvl4pPr>
            <a:lvl5pPr marL="2059112"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866494" y="2694156"/>
            <a:ext cx="7257044" cy="541029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9084270" y="2694156"/>
            <a:ext cx="7257044" cy="541029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52762968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Key statement Medium Blu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93613" y="453785"/>
            <a:ext cx="12980721" cy="8516891"/>
          </a:xfrm>
        </p:spPr>
        <p:txBody>
          <a:bodyPr/>
          <a:lstStyle>
            <a:lvl1pPr>
              <a:spcBef>
                <a:spcPts val="5120"/>
              </a:spcBef>
              <a:defRPr sz="4267">
                <a:solidFill>
                  <a:schemeClr val="bg1"/>
                </a:solidFill>
              </a:defRPr>
            </a:lvl1pPr>
            <a:lvl2pPr marL="650230" indent="-650230">
              <a:defRPr sz="4267">
                <a:solidFill>
                  <a:schemeClr val="bg2"/>
                </a:solidFill>
              </a:defRPr>
            </a:lvl2pPr>
            <a:lvl3pPr>
              <a:defRPr sz="4267">
                <a:solidFill>
                  <a:schemeClr val="bg2"/>
                </a:solidFill>
              </a:defRPr>
            </a:lvl3pPr>
            <a:lvl4pPr>
              <a:defRPr sz="4267">
                <a:solidFill>
                  <a:schemeClr val="bg2"/>
                </a:solidFill>
              </a:defRPr>
            </a:lvl4pPr>
            <a:lvl5pPr>
              <a:defRPr sz="4267">
                <a:solidFill>
                  <a:schemeClr val="bg2"/>
                </a:solidFill>
              </a:defRPr>
            </a:lvl5pPr>
          </a:lstStyle>
          <a:p>
            <a:pPr lvl="0"/>
            <a:r>
              <a:rPr lang="en-US"/>
              <a:t>Click to edit Master text styles</a:t>
            </a:r>
          </a:p>
        </p:txBody>
      </p:sp>
    </p:spTree>
    <p:extLst>
      <p:ext uri="{BB962C8B-B14F-4D97-AF65-F5344CB8AC3E}">
        <p14:creationId xmlns:p14="http://schemas.microsoft.com/office/powerpoint/2010/main" val="36041144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Blu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93613" y="453785"/>
            <a:ext cx="12980721" cy="8516891"/>
          </a:xfrm>
        </p:spPr>
        <p:txBody>
          <a:bodyPr/>
          <a:lstStyle>
            <a:lvl1pPr>
              <a:spcBef>
                <a:spcPts val="5120"/>
              </a:spcBef>
              <a:defRPr sz="4267">
                <a:solidFill>
                  <a:srgbClr val="BE0210"/>
                </a:solidFill>
              </a:defRPr>
            </a:lvl1pPr>
            <a:lvl2pPr marL="650230" indent="-650230">
              <a:defRPr sz="4267">
                <a:solidFill>
                  <a:schemeClr val="bg2"/>
                </a:solidFill>
              </a:defRPr>
            </a:lvl2pPr>
            <a:lvl3pPr>
              <a:defRPr sz="4267">
                <a:solidFill>
                  <a:schemeClr val="bg2"/>
                </a:solidFill>
              </a:defRPr>
            </a:lvl3pPr>
            <a:lvl4pPr>
              <a:defRPr sz="4267">
                <a:solidFill>
                  <a:schemeClr val="bg2"/>
                </a:solidFill>
              </a:defRPr>
            </a:lvl4pPr>
            <a:lvl5pPr>
              <a:defRPr sz="4267">
                <a:solidFill>
                  <a:schemeClr val="bg2"/>
                </a:solidFill>
              </a:defRPr>
            </a:lvl5pPr>
          </a:lstStyle>
          <a:p>
            <a:pPr lvl="0"/>
            <a:r>
              <a:rPr lang="en-US" dirty="0"/>
              <a:t>Click to edit Master text styles</a:t>
            </a:r>
          </a:p>
        </p:txBody>
      </p:sp>
    </p:spTree>
    <p:extLst>
      <p:ext uri="{BB962C8B-B14F-4D97-AF65-F5344CB8AC3E}">
        <p14:creationId xmlns:p14="http://schemas.microsoft.com/office/powerpoint/2010/main" val="23391894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Key statement Green">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93613" y="453785"/>
            <a:ext cx="12980721" cy="8516891"/>
          </a:xfrm>
        </p:spPr>
        <p:txBody>
          <a:bodyPr/>
          <a:lstStyle>
            <a:lvl1pPr>
              <a:spcBef>
                <a:spcPts val="5120"/>
              </a:spcBef>
              <a:defRPr sz="4267">
                <a:solidFill>
                  <a:schemeClr val="bg1"/>
                </a:solidFill>
              </a:defRPr>
            </a:lvl1pPr>
            <a:lvl2pPr marL="650230" indent="-650230">
              <a:defRPr sz="4267">
                <a:solidFill>
                  <a:schemeClr val="bg2"/>
                </a:solidFill>
              </a:defRPr>
            </a:lvl2pPr>
            <a:lvl3pPr>
              <a:defRPr sz="4267">
                <a:solidFill>
                  <a:schemeClr val="bg2"/>
                </a:solidFill>
              </a:defRPr>
            </a:lvl3pPr>
            <a:lvl4pPr>
              <a:defRPr sz="4267">
                <a:solidFill>
                  <a:schemeClr val="bg2"/>
                </a:solidFill>
              </a:defRPr>
            </a:lvl4pPr>
            <a:lvl5pPr>
              <a:defRPr sz="4267">
                <a:solidFill>
                  <a:schemeClr val="bg2"/>
                </a:solidFill>
              </a:defRPr>
            </a:lvl5pPr>
          </a:lstStyle>
          <a:p>
            <a:pPr lvl="0"/>
            <a:r>
              <a:rPr lang="en-US"/>
              <a:t>Click to edit Master text styles</a:t>
            </a:r>
          </a:p>
        </p:txBody>
      </p:sp>
    </p:spTree>
    <p:extLst>
      <p:ext uri="{BB962C8B-B14F-4D97-AF65-F5344CB8AC3E}">
        <p14:creationId xmlns:p14="http://schemas.microsoft.com/office/powerpoint/2010/main" val="41034389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End silde Disclaimer">
    <p:spTree>
      <p:nvGrpSpPr>
        <p:cNvPr id="1" name=""/>
        <p:cNvGrpSpPr/>
        <p:nvPr/>
      </p:nvGrpSpPr>
      <p:grpSpPr>
        <a:xfrm>
          <a:off x="0" y="0"/>
          <a:ext cx="0" cy="0"/>
          <a:chOff x="0" y="0"/>
          <a:chExt cx="0" cy="0"/>
        </a:xfrm>
      </p:grpSpPr>
      <p:sp>
        <p:nvSpPr>
          <p:cNvPr id="2" name="TextBox 8"/>
          <p:cNvSpPr txBox="1">
            <a:spLocks noChangeArrowheads="1"/>
          </p:cNvSpPr>
          <p:nvPr userDrawn="1"/>
        </p:nvSpPr>
        <p:spPr bwMode="auto">
          <a:xfrm>
            <a:off x="713482" y="4619414"/>
            <a:ext cx="7465946" cy="525208"/>
          </a:xfrm>
          <a:prstGeom prst="rect">
            <a:avLst/>
          </a:prstGeom>
          <a:noFill/>
          <a:ln>
            <a:noFill/>
          </a:ln>
          <a:extLst>
            <a:ext uri="{909E8E84-426E-40dd-AFC4-6F175D3DCCD1}"/>
            <a:ext uri="{91240B29-F687-4f45-9708-019B960494DF}"/>
          </a:extLst>
        </p:spPr>
        <p:txBody>
          <a:bodyPr lIns="0" tIns="0" rIns="0" bIns="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spcBef>
                <a:spcPts val="853"/>
              </a:spcBef>
              <a:buSzPct val="100000"/>
              <a:buFont typeface="Arial" charset="0"/>
              <a:buNone/>
              <a:defRPr/>
            </a:pPr>
            <a:r>
              <a:rPr lang="en-US" sz="3413">
                <a:solidFill>
                  <a:srgbClr val="BE0210"/>
                </a:solidFill>
              </a:rPr>
              <a:t>Train2Treat4ED.com</a:t>
            </a:r>
          </a:p>
        </p:txBody>
      </p:sp>
    </p:spTree>
    <p:extLst>
      <p:ext uri="{BB962C8B-B14F-4D97-AF65-F5344CB8AC3E}">
        <p14:creationId xmlns:p14="http://schemas.microsoft.com/office/powerpoint/2010/main" val="3791914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2.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4.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10" Type="http://schemas.openxmlformats.org/officeDocument/2006/relationships/theme" Target="../theme/theme5.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theme" Target="../theme/theme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0160" y="604448"/>
            <a:ext cx="15500003" cy="869616"/>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1039493" y="9201963"/>
            <a:ext cx="8175007" cy="196238"/>
          </a:xfrm>
          <a:prstGeom prst="rect">
            <a:avLst/>
          </a:prstGeom>
        </p:spPr>
        <p:txBody>
          <a:bodyPr vert="horz" wrap="square" lIns="0" tIns="0" rIns="0" bIns="0" rtlCol="0" anchor="b" anchorCtr="0"/>
          <a:lstStyle>
            <a:lvl1pPr algn="l">
              <a:defRPr sz="1328" i="0">
                <a:solidFill>
                  <a:schemeClr val="tx1"/>
                </a:solidFill>
                <a:latin typeface="Arial" pitchFamily="34" charset="0"/>
                <a:cs typeface="Arial" pitchFamily="34" charset="0"/>
              </a:defRPr>
            </a:lvl1pPr>
          </a:lstStyle>
          <a:p>
            <a:endParaRPr lang="en-US" dirty="0"/>
          </a:p>
        </p:txBody>
      </p:sp>
      <p:sp>
        <p:nvSpPr>
          <p:cNvPr id="12" name="Slide Number Placeholder 6"/>
          <p:cNvSpPr>
            <a:spLocks noGrp="1"/>
          </p:cNvSpPr>
          <p:nvPr>
            <p:ph type="sldNum" sz="quarter" idx="4"/>
          </p:nvPr>
        </p:nvSpPr>
        <p:spPr>
          <a:xfrm>
            <a:off x="516015" y="9178320"/>
            <a:ext cx="466618" cy="220776"/>
          </a:xfrm>
          <a:prstGeom prst="rect">
            <a:avLst/>
          </a:prstGeom>
        </p:spPr>
        <p:txBody>
          <a:bodyPr vert="horz" wrap="square" lIns="0" tIns="0" rIns="0" bIns="0" rtlCol="0" anchor="b" anchorCtr="0"/>
          <a:lstStyle>
            <a:lvl1pPr algn="l">
              <a:defRPr sz="1328"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692407" y="8889003"/>
            <a:ext cx="159554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526832" y="8889003"/>
            <a:ext cx="16299847"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871728" y="2657504"/>
            <a:ext cx="15431895" cy="5560026"/>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3" name="Picture 12" descr="A close up of a sign&#10;&#10;Description automatically generated">
            <a:extLst>
              <a:ext uri="{FF2B5EF4-FFF2-40B4-BE49-F238E27FC236}">
                <a16:creationId xmlns:a16="http://schemas.microsoft.com/office/drawing/2014/main" id="{6B6AFC06-F50E-F94F-890D-7EE2609DAB00}"/>
              </a:ext>
            </a:extLst>
          </p:cNvPr>
          <p:cNvPicPr>
            <a:picLocks noChangeAspect="1"/>
          </p:cNvPicPr>
          <p:nvPr userDrawn="1"/>
        </p:nvPicPr>
        <p:blipFill>
          <a:blip r:embed="rId26"/>
          <a:stretch>
            <a:fillRect/>
          </a:stretch>
        </p:blipFill>
        <p:spPr>
          <a:xfrm>
            <a:off x="13708857" y="9046314"/>
            <a:ext cx="3115395" cy="484791"/>
          </a:xfrm>
          <a:prstGeom prst="rect">
            <a:avLst/>
          </a:prstGeom>
        </p:spPr>
      </p:pic>
    </p:spTree>
    <p:extLst>
      <p:ext uri="{BB962C8B-B14F-4D97-AF65-F5344CB8AC3E}">
        <p14:creationId xmlns:p14="http://schemas.microsoft.com/office/powerpoint/2010/main" val="386706634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786" r:id="rId24"/>
  </p:sldLayoutIdLst>
  <p:transition>
    <p:fade/>
  </p:transition>
  <p:hf hdr="0" ftr="0" dt="0"/>
  <p:txStyles>
    <p:titleStyle>
      <a:lvl1pPr algn="l" defTabSz="1733991" rtl="0" eaLnBrk="1" latinLnBrk="0" hangingPunct="1">
        <a:lnSpc>
          <a:spcPct val="85000"/>
        </a:lnSpc>
        <a:spcBef>
          <a:spcPct val="0"/>
        </a:spcBef>
        <a:buNone/>
        <a:defRPr lang="en-US" sz="5310" b="0" kern="1200" cap="none" spc="0" baseline="0" dirty="0" smtClean="0">
          <a:solidFill>
            <a:schemeClr val="tx1"/>
          </a:solidFill>
          <a:latin typeface="+mj-lt"/>
          <a:ea typeface="+mj-ea"/>
          <a:cs typeface="Arial" pitchFamily="34" charset="0"/>
        </a:defRPr>
      </a:lvl1pPr>
    </p:titleStyle>
    <p:bodyStyle>
      <a:lvl1pPr marL="559935" indent="-559935" algn="l" defTabSz="1213793" rtl="0" eaLnBrk="1" latinLnBrk="0" hangingPunct="1">
        <a:lnSpc>
          <a:spcPct val="100000"/>
        </a:lnSpc>
        <a:spcBef>
          <a:spcPts val="0"/>
        </a:spcBef>
        <a:spcAft>
          <a:spcPts val="1137"/>
        </a:spcAft>
        <a:buClr>
          <a:schemeClr val="accent1"/>
        </a:buClr>
        <a:buSzPct val="80000"/>
        <a:buFont typeface="Wingdings" charset="2"/>
        <a:buChar char="§"/>
        <a:tabLst/>
        <a:defRPr lang="en-US" sz="4172" b="0" kern="1200" dirty="0" smtClean="0">
          <a:solidFill>
            <a:schemeClr val="tx1"/>
          </a:solidFill>
          <a:latin typeface="+mn-lt"/>
          <a:ea typeface="+mn-ea"/>
          <a:cs typeface="+mn-cs"/>
        </a:defRPr>
      </a:lvl1pPr>
      <a:lvl2pPr marL="1098798" indent="-538863" algn="l" defTabSz="1213793" rtl="0" eaLnBrk="1" latinLnBrk="0" hangingPunct="1">
        <a:lnSpc>
          <a:spcPct val="100000"/>
        </a:lnSpc>
        <a:spcBef>
          <a:spcPts val="0"/>
        </a:spcBef>
        <a:spcAft>
          <a:spcPts val="1137"/>
        </a:spcAft>
        <a:buClr>
          <a:schemeClr val="accent5">
            <a:lumMod val="50000"/>
          </a:schemeClr>
        </a:buClr>
        <a:buSzPct val="100000"/>
        <a:buFont typeface=".AppleSystemUIFont" charset="0"/>
        <a:buChar char="-"/>
        <a:tabLst/>
        <a:defRPr lang="en-US" sz="3792" b="0" kern="1200" dirty="0" smtClean="0">
          <a:solidFill>
            <a:schemeClr val="tx1"/>
          </a:solidFill>
          <a:latin typeface="+mn-lt"/>
          <a:ea typeface="+mn-ea"/>
          <a:cs typeface="+mn-cs"/>
        </a:defRPr>
      </a:lvl2pPr>
      <a:lvl3pPr marL="1529283" indent="-430487" algn="l" defTabSz="1213793" rtl="0" eaLnBrk="1" latinLnBrk="0" hangingPunct="1">
        <a:lnSpc>
          <a:spcPct val="100000"/>
        </a:lnSpc>
        <a:spcBef>
          <a:spcPts val="0"/>
        </a:spcBef>
        <a:spcAft>
          <a:spcPts val="1137"/>
        </a:spcAft>
        <a:buClr>
          <a:schemeClr val="accent1"/>
        </a:buClr>
        <a:buSzPct val="80000"/>
        <a:buFont typeface="Wingdings" charset="2"/>
        <a:buChar char="§"/>
        <a:tabLst/>
        <a:defRPr lang="en-US" sz="3414" b="0" kern="1200" dirty="0" smtClean="0">
          <a:solidFill>
            <a:schemeClr val="tx1"/>
          </a:solidFill>
          <a:latin typeface="+mn-lt"/>
          <a:ea typeface="+mn-ea"/>
          <a:cs typeface="+mn-cs"/>
        </a:defRPr>
      </a:lvl3pPr>
      <a:lvl4pPr marL="1950740" indent="-421457" algn="l" defTabSz="1213793" rtl="0" eaLnBrk="1" latinLnBrk="0" hangingPunct="1">
        <a:lnSpc>
          <a:spcPct val="100000"/>
        </a:lnSpc>
        <a:spcBef>
          <a:spcPts val="0"/>
        </a:spcBef>
        <a:spcAft>
          <a:spcPts val="1137"/>
        </a:spcAft>
        <a:buClr>
          <a:schemeClr val="accent5">
            <a:lumMod val="50000"/>
          </a:schemeClr>
        </a:buClr>
        <a:buSzPct val="100000"/>
        <a:buFont typeface=".AppleSystemUIFont" charset="0"/>
        <a:buChar char="-"/>
        <a:tabLst/>
        <a:defRPr lang="en-US" sz="3035" b="0" kern="1200" dirty="0" smtClean="0">
          <a:solidFill>
            <a:schemeClr val="tx1"/>
          </a:solidFill>
          <a:latin typeface="+mn-lt"/>
          <a:ea typeface="+mn-ea"/>
          <a:cs typeface="+mn-cs"/>
        </a:defRPr>
      </a:lvl4pPr>
      <a:lvl5pPr marL="2489600" indent="-430487" algn="l" defTabSz="1213793" rtl="0" eaLnBrk="1" latinLnBrk="0" hangingPunct="1">
        <a:lnSpc>
          <a:spcPct val="200000"/>
        </a:lnSpc>
        <a:spcBef>
          <a:spcPts val="0"/>
        </a:spcBef>
        <a:buClr>
          <a:srgbClr val="18A3AC"/>
        </a:buClr>
        <a:buSzPct val="80000"/>
        <a:buFont typeface="Wingdings" charset="2"/>
        <a:buChar char="§"/>
        <a:defRPr lang="en-US" sz="3792" b="0" kern="1200" dirty="0">
          <a:solidFill>
            <a:schemeClr val="tx1"/>
          </a:solidFill>
          <a:latin typeface="+mj-lt"/>
          <a:ea typeface="+mn-ea"/>
          <a:cs typeface="+mn-cs"/>
        </a:defRPr>
      </a:lvl5pPr>
      <a:lvl6pPr marL="4768472" indent="-433496" algn="l" defTabSz="1733991" rtl="0" eaLnBrk="1" latinLnBrk="0" hangingPunct="1">
        <a:spcBef>
          <a:spcPct val="20000"/>
        </a:spcBef>
        <a:buFont typeface="Arial" pitchFamily="34" charset="0"/>
        <a:buChar char="•"/>
        <a:defRPr sz="3792" kern="1200">
          <a:solidFill>
            <a:schemeClr val="tx1"/>
          </a:solidFill>
          <a:latin typeface="+mn-lt"/>
          <a:ea typeface="+mn-ea"/>
          <a:cs typeface="+mn-cs"/>
        </a:defRPr>
      </a:lvl6pPr>
      <a:lvl7pPr marL="5635467" indent="-433496" algn="l" defTabSz="1733991" rtl="0" eaLnBrk="1" latinLnBrk="0" hangingPunct="1">
        <a:spcBef>
          <a:spcPct val="20000"/>
        </a:spcBef>
        <a:buFont typeface="Arial" pitchFamily="34" charset="0"/>
        <a:buChar char="•"/>
        <a:defRPr sz="3792" kern="1200">
          <a:solidFill>
            <a:schemeClr val="tx1"/>
          </a:solidFill>
          <a:latin typeface="+mn-lt"/>
          <a:ea typeface="+mn-ea"/>
          <a:cs typeface="+mn-cs"/>
        </a:defRPr>
      </a:lvl7pPr>
      <a:lvl8pPr marL="6502462" indent="-433496" algn="l" defTabSz="1733991" rtl="0" eaLnBrk="1" latinLnBrk="0" hangingPunct="1">
        <a:spcBef>
          <a:spcPct val="20000"/>
        </a:spcBef>
        <a:buFont typeface="Arial" pitchFamily="34" charset="0"/>
        <a:buChar char="•"/>
        <a:defRPr sz="3792" kern="1200">
          <a:solidFill>
            <a:schemeClr val="tx1"/>
          </a:solidFill>
          <a:latin typeface="+mn-lt"/>
          <a:ea typeface="+mn-ea"/>
          <a:cs typeface="+mn-cs"/>
        </a:defRPr>
      </a:lvl8pPr>
      <a:lvl9pPr marL="7369456" indent="-433496" algn="l" defTabSz="1733991" rtl="0" eaLnBrk="1" latinLnBrk="0" hangingPunct="1">
        <a:spcBef>
          <a:spcPct val="20000"/>
        </a:spcBef>
        <a:buFont typeface="Arial" pitchFamily="34" charset="0"/>
        <a:buChar char="•"/>
        <a:defRPr sz="3792" kern="1200">
          <a:solidFill>
            <a:schemeClr val="tx1"/>
          </a:solidFill>
          <a:latin typeface="+mn-lt"/>
          <a:ea typeface="+mn-ea"/>
          <a:cs typeface="+mn-cs"/>
        </a:defRPr>
      </a:lvl9pPr>
    </p:bodyStyle>
    <p:otherStyle>
      <a:defPPr>
        <a:defRPr lang="en-US"/>
      </a:defPPr>
      <a:lvl1pPr marL="0" algn="l" defTabSz="1733991" rtl="0" eaLnBrk="1" latinLnBrk="0" hangingPunct="1">
        <a:defRPr sz="3414" kern="1200">
          <a:solidFill>
            <a:schemeClr val="tx1"/>
          </a:solidFill>
          <a:latin typeface="+mn-lt"/>
          <a:ea typeface="+mn-ea"/>
          <a:cs typeface="+mn-cs"/>
        </a:defRPr>
      </a:lvl1pPr>
      <a:lvl2pPr marL="866995" algn="l" defTabSz="1733991" rtl="0" eaLnBrk="1" latinLnBrk="0" hangingPunct="1">
        <a:defRPr sz="3414" kern="1200">
          <a:solidFill>
            <a:schemeClr val="tx1"/>
          </a:solidFill>
          <a:latin typeface="+mn-lt"/>
          <a:ea typeface="+mn-ea"/>
          <a:cs typeface="+mn-cs"/>
        </a:defRPr>
      </a:lvl2pPr>
      <a:lvl3pPr marL="1733991" algn="l" defTabSz="1733991" rtl="0" eaLnBrk="1" latinLnBrk="0" hangingPunct="1">
        <a:defRPr sz="3414" kern="1200">
          <a:solidFill>
            <a:schemeClr val="tx1"/>
          </a:solidFill>
          <a:latin typeface="+mn-lt"/>
          <a:ea typeface="+mn-ea"/>
          <a:cs typeface="+mn-cs"/>
        </a:defRPr>
      </a:lvl3pPr>
      <a:lvl4pPr marL="2600985" algn="l" defTabSz="1733991" rtl="0" eaLnBrk="1" latinLnBrk="0" hangingPunct="1">
        <a:defRPr sz="3414" kern="1200">
          <a:solidFill>
            <a:schemeClr val="tx1"/>
          </a:solidFill>
          <a:latin typeface="+mn-lt"/>
          <a:ea typeface="+mn-ea"/>
          <a:cs typeface="+mn-cs"/>
        </a:defRPr>
      </a:lvl4pPr>
      <a:lvl5pPr marL="3467979" algn="l" defTabSz="1733991" rtl="0" eaLnBrk="1" latinLnBrk="0" hangingPunct="1">
        <a:defRPr sz="3414" kern="1200">
          <a:solidFill>
            <a:schemeClr val="tx1"/>
          </a:solidFill>
          <a:latin typeface="+mn-lt"/>
          <a:ea typeface="+mn-ea"/>
          <a:cs typeface="+mn-cs"/>
        </a:defRPr>
      </a:lvl5pPr>
      <a:lvl6pPr marL="4334974" algn="l" defTabSz="1733991" rtl="0" eaLnBrk="1" latinLnBrk="0" hangingPunct="1">
        <a:defRPr sz="3414" kern="1200">
          <a:solidFill>
            <a:schemeClr val="tx1"/>
          </a:solidFill>
          <a:latin typeface="+mn-lt"/>
          <a:ea typeface="+mn-ea"/>
          <a:cs typeface="+mn-cs"/>
        </a:defRPr>
      </a:lvl6pPr>
      <a:lvl7pPr marL="5201969" algn="l" defTabSz="1733991" rtl="0" eaLnBrk="1" latinLnBrk="0" hangingPunct="1">
        <a:defRPr sz="3414" kern="1200">
          <a:solidFill>
            <a:schemeClr val="tx1"/>
          </a:solidFill>
          <a:latin typeface="+mn-lt"/>
          <a:ea typeface="+mn-ea"/>
          <a:cs typeface="+mn-cs"/>
        </a:defRPr>
      </a:lvl7pPr>
      <a:lvl8pPr marL="6068963" algn="l" defTabSz="1733991" rtl="0" eaLnBrk="1" latinLnBrk="0" hangingPunct="1">
        <a:defRPr sz="3414" kern="1200">
          <a:solidFill>
            <a:schemeClr val="tx1"/>
          </a:solidFill>
          <a:latin typeface="+mn-lt"/>
          <a:ea typeface="+mn-ea"/>
          <a:cs typeface="+mn-cs"/>
        </a:defRPr>
      </a:lvl8pPr>
      <a:lvl9pPr marL="6935959" algn="l" defTabSz="1733991" rtl="0" eaLnBrk="1" latinLnBrk="0" hangingPunct="1">
        <a:defRPr sz="341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65819" y="843899"/>
            <a:ext cx="14808630" cy="1086009"/>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layfair Display"/>
              <a:buNone/>
              <a:defRPr sz="2800">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1265819" y="2185437"/>
            <a:ext cx="14808630" cy="6478507"/>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694705069"/>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78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2143" y="519290"/>
            <a:ext cx="14955977" cy="18852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92143" y="2596444"/>
            <a:ext cx="14955977"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92143" y="9040143"/>
            <a:ext cx="3901559"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5/23/2023</a:t>
            </a:fld>
            <a:endParaRPr lang="en-US" dirty="0"/>
          </a:p>
        </p:txBody>
      </p:sp>
      <p:sp>
        <p:nvSpPr>
          <p:cNvPr id="5" name="Footer Placeholder 4"/>
          <p:cNvSpPr>
            <a:spLocks noGrp="1"/>
          </p:cNvSpPr>
          <p:nvPr>
            <p:ph type="ftr" sz="quarter" idx="3"/>
          </p:nvPr>
        </p:nvSpPr>
        <p:spPr>
          <a:xfrm>
            <a:off x="5743962" y="9040143"/>
            <a:ext cx="5852339"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246561" y="9040143"/>
            <a:ext cx="3901559"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94506961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34" r:id="rId12"/>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50A982-E7F0-F878-A0BF-C13EA455A02D}"/>
              </a:ext>
            </a:extLst>
          </p:cNvPr>
          <p:cNvSpPr>
            <a:spLocks noGrp="1"/>
          </p:cNvSpPr>
          <p:nvPr>
            <p:ph type="title"/>
          </p:nvPr>
        </p:nvSpPr>
        <p:spPr>
          <a:xfrm>
            <a:off x="1192143" y="519290"/>
            <a:ext cx="14955977"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2B5EFA-82ED-FAF1-D389-EB42ADA02937}"/>
              </a:ext>
            </a:extLst>
          </p:cNvPr>
          <p:cNvSpPr>
            <a:spLocks noGrp="1"/>
          </p:cNvSpPr>
          <p:nvPr>
            <p:ph type="body" idx="1"/>
          </p:nvPr>
        </p:nvSpPr>
        <p:spPr>
          <a:xfrm>
            <a:off x="1192143" y="2596444"/>
            <a:ext cx="14955977"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2D046-E9DE-E4A0-A670-4F8CE158BB1D}"/>
              </a:ext>
            </a:extLst>
          </p:cNvPr>
          <p:cNvSpPr>
            <a:spLocks noGrp="1"/>
          </p:cNvSpPr>
          <p:nvPr>
            <p:ph type="dt" sz="half" idx="2"/>
          </p:nvPr>
        </p:nvSpPr>
        <p:spPr>
          <a:xfrm>
            <a:off x="1192143" y="9040143"/>
            <a:ext cx="3901559"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AF91D3D0-F422-A544-92EE-22D4A7503763}" type="datetimeFigureOut">
              <a:rPr lang="en-US" smtClean="0"/>
              <a:t>5/23/2023</a:t>
            </a:fld>
            <a:endParaRPr lang="en-US"/>
          </a:p>
        </p:txBody>
      </p:sp>
      <p:sp>
        <p:nvSpPr>
          <p:cNvPr id="5" name="Footer Placeholder 4">
            <a:extLst>
              <a:ext uri="{FF2B5EF4-FFF2-40B4-BE49-F238E27FC236}">
                <a16:creationId xmlns:a16="http://schemas.microsoft.com/office/drawing/2014/main" id="{D935F9D9-EFFB-05E1-A84B-DFCD225AD318}"/>
              </a:ext>
            </a:extLst>
          </p:cNvPr>
          <p:cNvSpPr>
            <a:spLocks noGrp="1"/>
          </p:cNvSpPr>
          <p:nvPr>
            <p:ph type="ftr" sz="quarter" idx="3"/>
          </p:nvPr>
        </p:nvSpPr>
        <p:spPr>
          <a:xfrm>
            <a:off x="5743962" y="9040143"/>
            <a:ext cx="5852339"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57574F-17D7-0444-0737-C8484AF02993}"/>
              </a:ext>
            </a:extLst>
          </p:cNvPr>
          <p:cNvSpPr>
            <a:spLocks noGrp="1"/>
          </p:cNvSpPr>
          <p:nvPr>
            <p:ph type="sldNum" sz="quarter" idx="4"/>
          </p:nvPr>
        </p:nvSpPr>
        <p:spPr>
          <a:xfrm>
            <a:off x="12246561" y="9040143"/>
            <a:ext cx="3901559"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5B953807-31C5-7440-A114-8AEE71F9F695}" type="slidenum">
              <a:rPr lang="en-US" smtClean="0"/>
              <a:t>‹#›</a:t>
            </a:fld>
            <a:endParaRPr lang="en-US"/>
          </a:p>
        </p:txBody>
      </p:sp>
    </p:spTree>
    <p:extLst>
      <p:ext uri="{BB962C8B-B14F-4D97-AF65-F5344CB8AC3E}">
        <p14:creationId xmlns:p14="http://schemas.microsoft.com/office/powerpoint/2010/main" val="4210946181"/>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12" r:id="rId14"/>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65817" y="843899"/>
            <a:ext cx="14808630" cy="1086009"/>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layfair Display"/>
              <a:buNone/>
              <a:defRPr sz="2800">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1265817" y="2185434"/>
            <a:ext cx="14808630" cy="6478507"/>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953066867"/>
      </p:ext>
    </p:extLst>
  </p:cSld>
  <p:clrMap bg1="lt1" tx1="dk1" bg2="dk2"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655"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2143" y="519290"/>
            <a:ext cx="14955977" cy="18852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92143" y="2596444"/>
            <a:ext cx="14955977"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92143" y="9040143"/>
            <a:ext cx="3901559"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47F35166-1A23-4B58-8CEE-B4B6807D2AD5}" type="datetimeFigureOut">
              <a:rPr lang="en-US" smtClean="0"/>
              <a:t>5/23/2023</a:t>
            </a:fld>
            <a:endParaRPr lang="en-US"/>
          </a:p>
        </p:txBody>
      </p:sp>
      <p:sp>
        <p:nvSpPr>
          <p:cNvPr id="5" name="Footer Placeholder 4"/>
          <p:cNvSpPr>
            <a:spLocks noGrp="1"/>
          </p:cNvSpPr>
          <p:nvPr>
            <p:ph type="ftr" sz="quarter" idx="3"/>
          </p:nvPr>
        </p:nvSpPr>
        <p:spPr>
          <a:xfrm>
            <a:off x="5743962" y="9040143"/>
            <a:ext cx="5852339"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246561" y="9040143"/>
            <a:ext cx="3901559"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6CA208E7-B4A8-4531-B4F8-975D4B600567}" type="slidenum">
              <a:rPr lang="en-US" smtClean="0"/>
              <a:t>‹#›</a:t>
            </a:fld>
            <a:endParaRPr lang="en-US"/>
          </a:p>
        </p:txBody>
      </p:sp>
    </p:spTree>
    <p:extLst>
      <p:ext uri="{BB962C8B-B14F-4D97-AF65-F5344CB8AC3E}">
        <p14:creationId xmlns:p14="http://schemas.microsoft.com/office/powerpoint/2010/main" val="2421449784"/>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Lst>
  <p:hf hdr="0" dt="0"/>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6.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6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0.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7.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59D18B-C0C6-6535-DCA5-F991163303A5}"/>
              </a:ext>
            </a:extLst>
          </p:cNvPr>
          <p:cNvSpPr/>
          <p:nvPr/>
        </p:nvSpPr>
        <p:spPr>
          <a:xfrm>
            <a:off x="0" y="11144"/>
            <a:ext cx="8590354" cy="9731311"/>
          </a:xfrm>
          <a:prstGeom prst="rect">
            <a:avLst/>
          </a:prstGeom>
          <a:solidFill>
            <a:srgbClr val="0020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0">
            <a:extLst>
              <a:ext uri="{FF2B5EF4-FFF2-40B4-BE49-F238E27FC236}">
                <a16:creationId xmlns:a16="http://schemas.microsoft.com/office/drawing/2014/main" id="{AA32F2DC-C835-4EB4-9BF1-AE8C589947F8}"/>
              </a:ext>
            </a:extLst>
          </p:cNvPr>
          <p:cNvSpPr txBox="1">
            <a:spLocks/>
          </p:cNvSpPr>
          <p:nvPr/>
        </p:nvSpPr>
        <p:spPr>
          <a:xfrm>
            <a:off x="9124596" y="6121805"/>
            <a:ext cx="8590354" cy="2939232"/>
          </a:xfrm>
          <a:prstGeom prst="rect">
            <a:avLst/>
          </a:prstGeom>
        </p:spPr>
        <p:txBody>
          <a:bodyPr vert="horz" wrap="square" lIns="0" tIns="0" rIns="0" bIns="0" rtlCol="0" anchor="t" anchorCtr="0">
            <a:noAutofit/>
          </a:bodyPr>
          <a:lstStyle>
            <a:lvl1pPr marL="0" indent="0" algn="l" defTabSz="914400" rtl="0" eaLnBrk="1" latinLnBrk="0" hangingPunct="1">
              <a:lnSpc>
                <a:spcPct val="90000"/>
              </a:lnSpc>
              <a:spcBef>
                <a:spcPts val="0"/>
              </a:spcBef>
              <a:buClr>
                <a:schemeClr val="accent1"/>
              </a:buClr>
              <a:buFontTx/>
              <a:buNone/>
              <a:defRPr lang="en-US" sz="1800" b="0" i="0" kern="1200" dirty="0" smtClean="0">
                <a:solidFill>
                  <a:schemeClr val="bg1"/>
                </a:solidFill>
                <a:latin typeface="+mj-lt"/>
                <a:ea typeface="+mn-ea"/>
                <a:cs typeface="Arial" pitchFamily="34" charset="0"/>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1800" b="0" kern="1200" dirty="0" smtClean="0">
                <a:solidFill>
                  <a:schemeClr val="tx1"/>
                </a:solidFill>
                <a:latin typeface="+mn-lt"/>
                <a:ea typeface="+mn-ea"/>
                <a:cs typeface="+mn-cs"/>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1800" b="0" kern="1200" dirty="0" smtClean="0">
                <a:solidFill>
                  <a:schemeClr val="tx1"/>
                </a:solidFill>
                <a:latin typeface="+mn-lt"/>
                <a:ea typeface="+mn-ea"/>
                <a:cs typeface="+mn-cs"/>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1800" b="0" kern="1200" dirty="0" smtClean="0">
                <a:solidFill>
                  <a:schemeClr val="tx1"/>
                </a:solidFill>
                <a:latin typeface="+mn-lt"/>
                <a:ea typeface="+mn-ea"/>
                <a:cs typeface="+mn-cs"/>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1800" b="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300585">
              <a:lnSpc>
                <a:spcPct val="100000"/>
              </a:lnSpc>
              <a:spcAft>
                <a:spcPts val="427"/>
              </a:spcAft>
              <a:buClr>
                <a:srgbClr val="4472C4"/>
              </a:buClr>
              <a:defRPr/>
            </a:pPr>
            <a:r>
              <a:rPr lang="en-US" sz="4200" b="1" dirty="0">
                <a:solidFill>
                  <a:srgbClr val="0070C0"/>
                </a:solidFill>
                <a:latin typeface="Playfair Display" panose="00000500000000000000" pitchFamily="2" charset="0"/>
              </a:rPr>
              <a:t>Erin C. Accurso, PhD</a:t>
            </a:r>
          </a:p>
          <a:p>
            <a:pPr defTabSz="1300585">
              <a:lnSpc>
                <a:spcPct val="100000"/>
              </a:lnSpc>
              <a:spcAft>
                <a:spcPts val="427"/>
              </a:spcAft>
              <a:buClr>
                <a:srgbClr val="4472C4"/>
              </a:buClr>
              <a:defRPr/>
            </a:pPr>
            <a:r>
              <a:rPr lang="en-US" sz="2800" dirty="0">
                <a:solidFill>
                  <a:srgbClr val="0070C0"/>
                </a:solidFill>
                <a:latin typeface="Montserrat" panose="00000500000000000000" pitchFamily="2" charset="0"/>
                <a:cs typeface="Calibri" panose="020F0502020204030204" pitchFamily="34" charset="0"/>
              </a:rPr>
              <a:t>Clinical Director</a:t>
            </a:r>
          </a:p>
          <a:p>
            <a:pPr defTabSz="1300585">
              <a:lnSpc>
                <a:spcPct val="100000"/>
              </a:lnSpc>
              <a:spcAft>
                <a:spcPts val="427"/>
              </a:spcAft>
              <a:buClr>
                <a:srgbClr val="4472C4"/>
              </a:buClr>
              <a:defRPr/>
            </a:pPr>
            <a:r>
              <a:rPr lang="en-US" sz="2800" dirty="0">
                <a:solidFill>
                  <a:srgbClr val="0070C0"/>
                </a:solidFill>
                <a:latin typeface="Montserrat" panose="00000500000000000000" pitchFamily="2" charset="0"/>
                <a:cs typeface="Calibri" panose="020F0502020204030204" pitchFamily="34" charset="0"/>
              </a:rPr>
              <a:t>Associate Professor</a:t>
            </a:r>
          </a:p>
          <a:p>
            <a:pPr defTabSz="1300585">
              <a:lnSpc>
                <a:spcPct val="100000"/>
              </a:lnSpc>
              <a:spcAft>
                <a:spcPts val="427"/>
              </a:spcAft>
              <a:buClr>
                <a:srgbClr val="4472C4"/>
              </a:buClr>
              <a:defRPr/>
            </a:pPr>
            <a:r>
              <a:rPr lang="en-US" sz="2800" dirty="0">
                <a:solidFill>
                  <a:srgbClr val="0070C0"/>
                </a:solidFill>
                <a:latin typeface="Montserrat" panose="00000500000000000000" pitchFamily="2" charset="0"/>
                <a:cs typeface="Calibri" panose="020F0502020204030204" pitchFamily="34" charset="0"/>
              </a:rPr>
              <a:t>Psychologist + Mom </a:t>
            </a:r>
          </a:p>
          <a:p>
            <a:pPr defTabSz="1300585">
              <a:lnSpc>
                <a:spcPct val="100000"/>
              </a:lnSpc>
              <a:spcAft>
                <a:spcPts val="427"/>
              </a:spcAft>
              <a:buClr>
                <a:srgbClr val="4472C4"/>
              </a:buClr>
              <a:defRPr/>
            </a:pPr>
            <a:endParaRPr lang="en-US" sz="1600" dirty="0">
              <a:solidFill>
                <a:srgbClr val="0070C0"/>
              </a:solidFill>
              <a:latin typeface="Montserrat" panose="00000500000000000000" pitchFamily="2" charset="0"/>
              <a:cs typeface="Calibri" panose="020F0502020204030204" pitchFamily="34" charset="0"/>
            </a:endParaRPr>
          </a:p>
          <a:p>
            <a:pPr defTabSz="1300585">
              <a:lnSpc>
                <a:spcPct val="100000"/>
              </a:lnSpc>
              <a:spcAft>
                <a:spcPts val="427"/>
              </a:spcAft>
              <a:buClr>
                <a:srgbClr val="4472C4"/>
              </a:buClr>
              <a:defRPr/>
            </a:pPr>
            <a:r>
              <a:rPr lang="en-US" sz="2800" dirty="0">
                <a:solidFill>
                  <a:srgbClr val="0070C0"/>
                </a:solidFill>
                <a:latin typeface="Montserrat" panose="00000500000000000000" pitchFamily="2" charset="0"/>
                <a:cs typeface="Calibri" panose="020F0502020204030204" pitchFamily="34" charset="0"/>
              </a:rPr>
              <a:t>UCSF Eating Disorders Program</a:t>
            </a:r>
          </a:p>
        </p:txBody>
      </p:sp>
      <p:sp>
        <p:nvSpPr>
          <p:cNvPr id="9" name="Title 1"/>
          <p:cNvSpPr txBox="1">
            <a:spLocks/>
          </p:cNvSpPr>
          <p:nvPr/>
        </p:nvSpPr>
        <p:spPr>
          <a:xfrm>
            <a:off x="9010296" y="761258"/>
            <a:ext cx="7840980" cy="5055747"/>
          </a:xfrm>
          <a:prstGeom prst="rect">
            <a:avLst/>
          </a:prstGeom>
        </p:spPr>
        <p:txBody>
          <a:bodyPr vert="horz" wrap="square" lIns="130052" tIns="65026" rIns="130052" bIns="65026" rtlCol="0" anchor="b" anchorCtr="0">
            <a:spAutoFit/>
          </a:bodyPr>
          <a:lstStyle>
            <a:lvl1pPr algn="l" defTabSz="914400" rtl="0" eaLnBrk="1" latinLnBrk="0" hangingPunct="1">
              <a:lnSpc>
                <a:spcPct val="95000"/>
              </a:lnSpc>
              <a:spcBef>
                <a:spcPct val="0"/>
              </a:spcBef>
              <a:buNone/>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defTabSz="1300585">
              <a:lnSpc>
                <a:spcPct val="100000"/>
              </a:lnSpc>
              <a:defRPr/>
            </a:pPr>
            <a:r>
              <a:rPr lang="en-US" sz="8000" b="1" dirty="0">
                <a:solidFill>
                  <a:srgbClr val="002048"/>
                </a:solidFill>
                <a:latin typeface="Playfair Display" panose="00000500000000000000" pitchFamily="2" charset="0"/>
              </a:rPr>
              <a:t>What parents should know</a:t>
            </a:r>
            <a:br>
              <a:rPr lang="en-US" sz="8000" b="1" dirty="0">
                <a:solidFill>
                  <a:srgbClr val="002048"/>
                </a:solidFill>
                <a:latin typeface="Playfair Display" panose="00000500000000000000" pitchFamily="2" charset="0"/>
              </a:rPr>
            </a:br>
            <a:r>
              <a:rPr lang="en-US" sz="8000" b="1" dirty="0">
                <a:solidFill>
                  <a:srgbClr val="002048"/>
                </a:solidFill>
                <a:latin typeface="Playfair Display" panose="00000500000000000000" pitchFamily="2" charset="0"/>
              </a:rPr>
              <a:t>about eating disorders</a:t>
            </a:r>
          </a:p>
        </p:txBody>
      </p:sp>
      <p:sp>
        <p:nvSpPr>
          <p:cNvPr id="2" name="AutoShape 2" descr="Image result for twitter logo"/>
          <p:cNvSpPr>
            <a:spLocks noChangeAspect="1" noChangeArrowheads="1"/>
          </p:cNvSpPr>
          <p:nvPr/>
        </p:nvSpPr>
        <p:spPr bwMode="auto">
          <a:xfrm>
            <a:off x="2388802" y="-205609"/>
            <a:ext cx="433507" cy="43350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0052" tIns="65026" rIns="130052" bIns="65026" numCol="1" anchor="t" anchorCtr="0" compatLnSpc="1">
            <a:prstTxWarp prst="textNoShape">
              <a:avLst/>
            </a:prstTxWarp>
          </a:bodyPr>
          <a:lstStyle/>
          <a:p>
            <a:pPr algn="l" defTabSz="1300585" rtl="0">
              <a:defRPr/>
            </a:pPr>
            <a:endParaRPr lang="en-US" sz="2560" kern="1200">
              <a:solidFill>
                <a:prstClr val="black"/>
              </a:solidFill>
              <a:latin typeface="Calibri" panose="020F0502020204030204"/>
              <a:ea typeface="+mn-ea"/>
              <a:cs typeface="+mn-cs"/>
            </a:endParaRPr>
          </a:p>
        </p:txBody>
      </p:sp>
      <p:sp>
        <p:nvSpPr>
          <p:cNvPr id="3" name="AutoShape 4" descr="Image result for twitter logo"/>
          <p:cNvSpPr>
            <a:spLocks noChangeAspect="1" noChangeArrowheads="1"/>
          </p:cNvSpPr>
          <p:nvPr/>
        </p:nvSpPr>
        <p:spPr bwMode="auto">
          <a:xfrm>
            <a:off x="2605555" y="11145"/>
            <a:ext cx="433507" cy="43350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0052" tIns="65026" rIns="130052" bIns="65026" numCol="1" anchor="t" anchorCtr="0" compatLnSpc="1">
            <a:prstTxWarp prst="textNoShape">
              <a:avLst/>
            </a:prstTxWarp>
          </a:bodyPr>
          <a:lstStyle/>
          <a:p>
            <a:pPr algn="l" defTabSz="1300585" rtl="0">
              <a:defRPr/>
            </a:pPr>
            <a:endParaRPr lang="en-US" sz="2560" kern="1200">
              <a:solidFill>
                <a:prstClr val="black"/>
              </a:solidFill>
              <a:latin typeface="Calibri" panose="020F0502020204030204"/>
              <a:ea typeface="+mn-ea"/>
              <a:cs typeface="+mn-cs"/>
            </a:endParaRPr>
          </a:p>
        </p:txBody>
      </p:sp>
      <p:pic>
        <p:nvPicPr>
          <p:cNvPr id="6" name="Google Shape;196;p35">
            <a:extLst>
              <a:ext uri="{FF2B5EF4-FFF2-40B4-BE49-F238E27FC236}">
                <a16:creationId xmlns:a16="http://schemas.microsoft.com/office/drawing/2014/main" id="{43D223B3-D238-7287-3996-DBE4FFE53055}"/>
              </a:ext>
            </a:extLst>
          </p:cNvPr>
          <p:cNvPicPr preferRelativeResize="0">
            <a:picLocks noChangeAspect="1"/>
          </p:cNvPicPr>
          <p:nvPr/>
        </p:nvPicPr>
        <p:blipFill>
          <a:blip r:embed="rId3">
            <a:alphaModFix/>
          </a:blip>
          <a:stretch>
            <a:fillRect/>
          </a:stretch>
        </p:blipFill>
        <p:spPr>
          <a:xfrm>
            <a:off x="0" y="761258"/>
            <a:ext cx="8590354" cy="8231083"/>
          </a:xfrm>
          <a:prstGeom prst="rect">
            <a:avLst/>
          </a:prstGeom>
          <a:noFill/>
          <a:ln>
            <a:noFill/>
          </a:ln>
        </p:spPr>
      </p:pic>
    </p:spTree>
    <p:extLst>
      <p:ext uri="{BB962C8B-B14F-4D97-AF65-F5344CB8AC3E}">
        <p14:creationId xmlns:p14="http://schemas.microsoft.com/office/powerpoint/2010/main" val="2602060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48"/>
        </a:solidFill>
        <a:effectLst/>
      </p:bgPr>
    </p:bg>
    <p:spTree>
      <p:nvGrpSpPr>
        <p:cNvPr id="1" name="Shape 187"/>
        <p:cNvGrpSpPr/>
        <p:nvPr/>
      </p:nvGrpSpPr>
      <p:grpSpPr>
        <a:xfrm>
          <a:off x="0" y="0"/>
          <a:ext cx="0" cy="0"/>
          <a:chOff x="0" y="0"/>
          <a:chExt cx="0" cy="0"/>
        </a:xfrm>
      </p:grpSpPr>
      <p:sp>
        <p:nvSpPr>
          <p:cNvPr id="188" name="Google Shape;188;p34"/>
          <p:cNvSpPr txBox="1">
            <a:spLocks noGrp="1"/>
          </p:cNvSpPr>
          <p:nvPr>
            <p:ph type="title"/>
          </p:nvPr>
        </p:nvSpPr>
        <p:spPr>
          <a:xfrm>
            <a:off x="1265821" y="970554"/>
            <a:ext cx="14808629" cy="845963"/>
          </a:xfrm>
          <a:prstGeom prst="rect">
            <a:avLst/>
          </a:prstGeom>
        </p:spPr>
        <p:txBody>
          <a:bodyPr spcFirstLastPara="1" wrap="square" lIns="173375" tIns="173375" rIns="173375" bIns="173375" anchor="t" anchorCtr="0">
            <a:noAutofit/>
          </a:bodyPr>
          <a:lstStyle/>
          <a:p>
            <a:r>
              <a:rPr lang="en-US" sz="5200" dirty="0"/>
              <a:t>The state of dieting</a:t>
            </a:r>
          </a:p>
        </p:txBody>
      </p:sp>
      <p:sp>
        <p:nvSpPr>
          <p:cNvPr id="189" name="Google Shape;189;p34"/>
          <p:cNvSpPr txBox="1">
            <a:spLocks noGrp="1"/>
          </p:cNvSpPr>
          <p:nvPr>
            <p:ph type="body" idx="1"/>
          </p:nvPr>
        </p:nvSpPr>
        <p:spPr>
          <a:xfrm>
            <a:off x="8977179" y="2366681"/>
            <a:ext cx="7843078" cy="6787316"/>
          </a:xfrm>
          <a:prstGeom prst="rect">
            <a:avLst/>
          </a:prstGeom>
        </p:spPr>
        <p:txBody>
          <a:bodyPr spcFirstLastPara="1" wrap="square" lIns="173375" tIns="173375" rIns="173375" bIns="173375" anchor="t" anchorCtr="0">
            <a:noAutofit/>
          </a:bodyPr>
          <a:lstStyle/>
          <a:p>
            <a:pPr marL="457200" indent="-457200">
              <a:lnSpc>
                <a:spcPct val="115000"/>
              </a:lnSpc>
              <a:spcBef>
                <a:spcPts val="2276"/>
              </a:spcBef>
              <a:buClr>
                <a:schemeClr val="bg1"/>
              </a:buClr>
              <a:buSzPct val="110000"/>
              <a:buFont typeface="Arial" panose="020B0604020202020204" pitchFamily="34" charset="0"/>
              <a:buChar char="•"/>
            </a:pPr>
            <a:r>
              <a:rPr lang="en-US" sz="3800" dirty="0"/>
              <a:t>40% of 9 year-old girls have dieted</a:t>
            </a:r>
          </a:p>
          <a:p>
            <a:pPr marL="457200" indent="-457200">
              <a:lnSpc>
                <a:spcPct val="115000"/>
              </a:lnSpc>
              <a:spcBef>
                <a:spcPts val="2276"/>
              </a:spcBef>
              <a:buClr>
                <a:schemeClr val="bg1"/>
              </a:buClr>
              <a:buSzPct val="110000"/>
              <a:buFont typeface="Arial" panose="020B0604020202020204" pitchFamily="34" charset="0"/>
              <a:buChar char="•"/>
            </a:pPr>
            <a:r>
              <a:rPr lang="en-US" sz="3800" dirty="0"/>
              <a:t>40-60% of high school girls</a:t>
            </a:r>
          </a:p>
          <a:p>
            <a:pPr marL="0" indent="0">
              <a:lnSpc>
                <a:spcPct val="115000"/>
              </a:lnSpc>
              <a:spcBef>
                <a:spcPts val="2276"/>
              </a:spcBef>
              <a:buClr>
                <a:schemeClr val="bg1"/>
              </a:buClr>
              <a:buSzPct val="110000"/>
              <a:buNone/>
            </a:pPr>
            <a:endParaRPr lang="en-US" sz="3800" i="1" dirty="0"/>
          </a:p>
          <a:p>
            <a:pPr marL="0" indent="0">
              <a:lnSpc>
                <a:spcPct val="115000"/>
              </a:lnSpc>
              <a:spcBef>
                <a:spcPts val="2276"/>
              </a:spcBef>
              <a:buClr>
                <a:schemeClr val="bg1"/>
              </a:buClr>
              <a:buSzPct val="110000"/>
              <a:buNone/>
            </a:pPr>
            <a:r>
              <a:rPr lang="en-US" sz="3800" dirty="0"/>
              <a:t>“I can’t eat that. I need to lose weight for [insert event]” or “I can’t eat that because I’m on a diet.”</a:t>
            </a:r>
          </a:p>
        </p:txBody>
      </p:sp>
      <p:grpSp>
        <p:nvGrpSpPr>
          <p:cNvPr id="8" name="Group 93">
            <a:extLst>
              <a:ext uri="{FF2B5EF4-FFF2-40B4-BE49-F238E27FC236}">
                <a16:creationId xmlns:a16="http://schemas.microsoft.com/office/drawing/2014/main" id="{B478E0CA-6558-0DD9-0A66-665DE797FD3B}"/>
              </a:ext>
            </a:extLst>
          </p:cNvPr>
          <p:cNvGrpSpPr>
            <a:grpSpLocks noChangeAspect="1"/>
          </p:cNvGrpSpPr>
          <p:nvPr/>
        </p:nvGrpSpPr>
        <p:grpSpPr>
          <a:xfrm>
            <a:off x="1376141" y="2366681"/>
            <a:ext cx="6986944" cy="7079079"/>
            <a:chOff x="-127000" y="-88900"/>
            <a:chExt cx="5778500" cy="5854700"/>
          </a:xfrm>
        </p:grpSpPr>
        <p:pic>
          <p:nvPicPr>
            <p:cNvPr id="9" name="pasted-image.pdf">
              <a:extLst>
                <a:ext uri="{FF2B5EF4-FFF2-40B4-BE49-F238E27FC236}">
                  <a16:creationId xmlns:a16="http://schemas.microsoft.com/office/drawing/2014/main" id="{7C0B326F-E13E-6DF1-A449-7AA2211FFBA6}"/>
                </a:ext>
              </a:extLst>
            </p:cNvPr>
            <p:cNvPicPr/>
            <p:nvPr/>
          </p:nvPicPr>
          <p:blipFill>
            <a:blip r:embed="rId3"/>
            <a:srcRect l="20471" r="20471"/>
            <a:stretch>
              <a:fillRect/>
            </a:stretch>
          </p:blipFill>
          <p:spPr>
            <a:xfrm>
              <a:off x="0" y="0"/>
              <a:ext cx="5524500" cy="5524500"/>
            </a:xfrm>
            <a:prstGeom prst="rect">
              <a:avLst/>
            </a:prstGeom>
            <a:ln>
              <a:noFill/>
            </a:ln>
            <a:effectLst/>
          </p:spPr>
        </p:pic>
        <p:pic>
          <p:nvPicPr>
            <p:cNvPr id="10" name="Picture 9">
              <a:extLst>
                <a:ext uri="{FF2B5EF4-FFF2-40B4-BE49-F238E27FC236}">
                  <a16:creationId xmlns:a16="http://schemas.microsoft.com/office/drawing/2014/main" id="{548F9DE3-2172-C0F6-D13F-D78010C3411F}"/>
                </a:ext>
              </a:extLst>
            </p:cNvPr>
            <p:cNvPicPr/>
            <p:nvPr/>
          </p:nvPicPr>
          <p:blipFill>
            <a:blip r:embed="rId4"/>
            <a:stretch>
              <a:fillRect/>
            </a:stretch>
          </p:blipFill>
          <p:spPr>
            <a:xfrm>
              <a:off x="-127000" y="-88900"/>
              <a:ext cx="5778500" cy="5854700"/>
            </a:xfrm>
            <a:prstGeom prst="rect">
              <a:avLst/>
            </a:prstGeom>
            <a:effectLst/>
          </p:spPr>
        </p:pic>
      </p:grpSp>
    </p:spTree>
    <p:extLst>
      <p:ext uri="{BB962C8B-B14F-4D97-AF65-F5344CB8AC3E}">
        <p14:creationId xmlns:p14="http://schemas.microsoft.com/office/powerpoint/2010/main" val="3860342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F1DDFB-1E9B-867A-670F-C04B24B15A61}"/>
              </a:ext>
            </a:extLst>
          </p:cNvPr>
          <p:cNvSpPr>
            <a:spLocks noGrp="1"/>
          </p:cNvSpPr>
          <p:nvPr>
            <p:ph type="sldNum" sz="quarter" idx="13"/>
          </p:nvPr>
        </p:nvSpPr>
        <p:spPr/>
        <p:txBody>
          <a:bodyPr/>
          <a:lstStyle/>
          <a:p>
            <a:pPr defTabSz="1734033" rtl="0"/>
            <a:fld id="{7BCC8D0D-EAEC-449D-9161-023DFF90F2E2}" type="slidenum">
              <a:rPr lang="en-US" kern="1200">
                <a:solidFill>
                  <a:srgbClr val="FFFFFF"/>
                </a:solidFill>
                <a:ea typeface="+mn-ea"/>
              </a:rPr>
              <a:pPr defTabSz="1734033" rtl="0"/>
              <a:t>11</a:t>
            </a:fld>
            <a:endParaRPr lang="en-US" kern="1200" dirty="0">
              <a:solidFill>
                <a:srgbClr val="FFFFFF"/>
              </a:solidFill>
              <a:ea typeface="+mn-ea"/>
            </a:endParaRPr>
          </a:p>
        </p:txBody>
      </p:sp>
      <p:pic>
        <p:nvPicPr>
          <p:cNvPr id="5" name="Picture 4">
            <a:extLst>
              <a:ext uri="{FF2B5EF4-FFF2-40B4-BE49-F238E27FC236}">
                <a16:creationId xmlns:a16="http://schemas.microsoft.com/office/drawing/2014/main" id="{91E2C90E-5D42-3379-ADD0-90DB23903D45}"/>
              </a:ext>
            </a:extLst>
          </p:cNvPr>
          <p:cNvPicPr>
            <a:picLocks noChangeAspect="1"/>
          </p:cNvPicPr>
          <p:nvPr/>
        </p:nvPicPr>
        <p:blipFill rotWithShape="1">
          <a:blip r:embed="rId2"/>
          <a:srcRect l="6722" t="21797" r="5870" b="2969"/>
          <a:stretch/>
        </p:blipFill>
        <p:spPr>
          <a:xfrm>
            <a:off x="128057" y="800100"/>
            <a:ext cx="17084147" cy="8271510"/>
          </a:xfrm>
          <a:prstGeom prst="rect">
            <a:avLst/>
          </a:prstGeom>
        </p:spPr>
      </p:pic>
    </p:spTree>
    <p:extLst>
      <p:ext uri="{BB962C8B-B14F-4D97-AF65-F5344CB8AC3E}">
        <p14:creationId xmlns:p14="http://schemas.microsoft.com/office/powerpoint/2010/main" val="160401996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F1DDFB-1E9B-867A-670F-C04B24B15A61}"/>
              </a:ext>
            </a:extLst>
          </p:cNvPr>
          <p:cNvSpPr>
            <a:spLocks noGrp="1"/>
          </p:cNvSpPr>
          <p:nvPr>
            <p:ph type="sldNum" sz="quarter" idx="13"/>
          </p:nvPr>
        </p:nvSpPr>
        <p:spPr/>
        <p:txBody>
          <a:bodyPr/>
          <a:lstStyle/>
          <a:p>
            <a:pPr defTabSz="1734033" rtl="0"/>
            <a:fld id="{7BCC8D0D-EAEC-449D-9161-023DFF90F2E2}" type="slidenum">
              <a:rPr lang="en-US" kern="1200">
                <a:solidFill>
                  <a:srgbClr val="FFFFFF"/>
                </a:solidFill>
                <a:ea typeface="+mn-ea"/>
              </a:rPr>
              <a:pPr defTabSz="1734033" rtl="0"/>
              <a:t>12</a:t>
            </a:fld>
            <a:endParaRPr lang="en-US" kern="1200" dirty="0">
              <a:solidFill>
                <a:srgbClr val="FFFFFF"/>
              </a:solidFill>
              <a:ea typeface="+mn-ea"/>
            </a:endParaRPr>
          </a:p>
        </p:txBody>
      </p:sp>
      <p:pic>
        <p:nvPicPr>
          <p:cNvPr id="4" name="Picture 3">
            <a:extLst>
              <a:ext uri="{FF2B5EF4-FFF2-40B4-BE49-F238E27FC236}">
                <a16:creationId xmlns:a16="http://schemas.microsoft.com/office/drawing/2014/main" id="{9D5F3729-C850-043B-807C-0EE58DA521B0}"/>
              </a:ext>
            </a:extLst>
          </p:cNvPr>
          <p:cNvPicPr>
            <a:picLocks noChangeAspect="1"/>
          </p:cNvPicPr>
          <p:nvPr/>
        </p:nvPicPr>
        <p:blipFill rotWithShape="1">
          <a:blip r:embed="rId2"/>
          <a:srcRect l="6721" t="22031" r="5739" b="31094"/>
          <a:stretch/>
        </p:blipFill>
        <p:spPr>
          <a:xfrm>
            <a:off x="169869" y="982980"/>
            <a:ext cx="17000524" cy="5120640"/>
          </a:xfrm>
          <a:prstGeom prst="rect">
            <a:avLst/>
          </a:prstGeom>
        </p:spPr>
      </p:pic>
      <p:pic>
        <p:nvPicPr>
          <p:cNvPr id="6" name="Picture 5">
            <a:extLst>
              <a:ext uri="{FF2B5EF4-FFF2-40B4-BE49-F238E27FC236}">
                <a16:creationId xmlns:a16="http://schemas.microsoft.com/office/drawing/2014/main" id="{E0C5454A-575F-B803-8880-088DDC0C2ECB}"/>
              </a:ext>
            </a:extLst>
          </p:cNvPr>
          <p:cNvPicPr>
            <a:picLocks noChangeAspect="1"/>
          </p:cNvPicPr>
          <p:nvPr/>
        </p:nvPicPr>
        <p:blipFill rotWithShape="1">
          <a:blip r:embed="rId3"/>
          <a:srcRect l="61154" t="62550" r="5870" b="34123"/>
          <a:stretch/>
        </p:blipFill>
        <p:spPr>
          <a:xfrm>
            <a:off x="10675620" y="480060"/>
            <a:ext cx="6445144" cy="365760"/>
          </a:xfrm>
          <a:prstGeom prst="rect">
            <a:avLst/>
          </a:prstGeom>
        </p:spPr>
      </p:pic>
      <p:sp>
        <p:nvSpPr>
          <p:cNvPr id="9" name="TextBox 8">
            <a:extLst>
              <a:ext uri="{FF2B5EF4-FFF2-40B4-BE49-F238E27FC236}">
                <a16:creationId xmlns:a16="http://schemas.microsoft.com/office/drawing/2014/main" id="{CF77344E-D162-4B88-49AA-F1520C6F56F4}"/>
              </a:ext>
            </a:extLst>
          </p:cNvPr>
          <p:cNvSpPr txBox="1"/>
          <p:nvPr/>
        </p:nvSpPr>
        <p:spPr bwMode="auto">
          <a:xfrm>
            <a:off x="0" y="6525602"/>
            <a:ext cx="17340263" cy="3267754"/>
          </a:xfrm>
          <a:prstGeom prst="rect">
            <a:avLst/>
          </a:prstGeom>
          <a:solidFill>
            <a:srgbClr val="178CCB"/>
          </a:solidFill>
          <a:ln w="19050" algn="ctr">
            <a:noFill/>
            <a:miter lim="800000"/>
            <a:headEnd/>
            <a:tailEnd/>
          </a:ln>
        </p:spPr>
        <p:txBody>
          <a:bodyPr wrap="square" lIns="1005840" tIns="457200" rIns="1005840" bIns="457200" rtlCol="0">
            <a:spAutoFit/>
          </a:bodyPr>
          <a:lstStyle/>
          <a:p>
            <a:pPr defTabSz="1734033" rtl="0">
              <a:lnSpc>
                <a:spcPct val="114000"/>
              </a:lnSpc>
            </a:pPr>
            <a:r>
              <a:rPr lang="en-US" sz="3400" kern="1200" dirty="0">
                <a:solidFill>
                  <a:srgbClr val="FFFFFF"/>
                </a:solidFill>
                <a:latin typeface="Montserrat" panose="00000500000000000000" pitchFamily="2" charset="0"/>
                <a:ea typeface="+mn-ea"/>
                <a:cs typeface="+mn-cs"/>
              </a:rPr>
              <a:t>When completed by a parent whose child/adolescent is diagnosed with an eating disorder, the average score on this measure is 3.0, with a typical range of 2-4 (i.e., 70% of parents of children with an eating disorder have a score between 2.0 and 4.0).</a:t>
            </a:r>
          </a:p>
        </p:txBody>
      </p:sp>
    </p:spTree>
    <p:extLst>
      <p:ext uri="{BB962C8B-B14F-4D97-AF65-F5344CB8AC3E}">
        <p14:creationId xmlns:p14="http://schemas.microsoft.com/office/powerpoint/2010/main" val="403050543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F1DDFB-1E9B-867A-670F-C04B24B15A61}"/>
              </a:ext>
            </a:extLst>
          </p:cNvPr>
          <p:cNvSpPr>
            <a:spLocks noGrp="1"/>
          </p:cNvSpPr>
          <p:nvPr>
            <p:ph type="sldNum" sz="quarter" idx="13"/>
          </p:nvPr>
        </p:nvSpPr>
        <p:spPr/>
        <p:txBody>
          <a:bodyPr/>
          <a:lstStyle/>
          <a:p>
            <a:pPr defTabSz="1734033" rtl="0"/>
            <a:fld id="{7BCC8D0D-EAEC-449D-9161-023DFF90F2E2}" type="slidenum">
              <a:rPr lang="en-US" kern="1200">
                <a:solidFill>
                  <a:srgbClr val="FFFFFF"/>
                </a:solidFill>
                <a:ea typeface="+mn-ea"/>
              </a:rPr>
              <a:pPr defTabSz="1734033" rtl="0"/>
              <a:t>13</a:t>
            </a:fld>
            <a:endParaRPr lang="en-US" kern="1200" dirty="0">
              <a:solidFill>
                <a:srgbClr val="FFFFFF"/>
              </a:solidFill>
              <a:ea typeface="+mn-ea"/>
            </a:endParaRPr>
          </a:p>
        </p:txBody>
      </p:sp>
      <p:pic>
        <p:nvPicPr>
          <p:cNvPr id="3" name="Picture 2">
            <a:extLst>
              <a:ext uri="{FF2B5EF4-FFF2-40B4-BE49-F238E27FC236}">
                <a16:creationId xmlns:a16="http://schemas.microsoft.com/office/drawing/2014/main" id="{0B94BB73-AC4A-37B8-C0EF-F7DB02271A00}"/>
              </a:ext>
            </a:extLst>
          </p:cNvPr>
          <p:cNvPicPr>
            <a:picLocks noChangeAspect="1"/>
          </p:cNvPicPr>
          <p:nvPr/>
        </p:nvPicPr>
        <p:blipFill rotWithShape="1">
          <a:blip r:embed="rId2"/>
          <a:srcRect l="6967" t="25111" r="6398" b="10078"/>
          <a:stretch/>
        </p:blipFill>
        <p:spPr>
          <a:xfrm>
            <a:off x="212271" y="476877"/>
            <a:ext cx="16915720" cy="7118085"/>
          </a:xfrm>
          <a:prstGeom prst="rect">
            <a:avLst/>
          </a:prstGeom>
        </p:spPr>
      </p:pic>
      <p:sp>
        <p:nvSpPr>
          <p:cNvPr id="4" name="TextBox 3">
            <a:extLst>
              <a:ext uri="{FF2B5EF4-FFF2-40B4-BE49-F238E27FC236}">
                <a16:creationId xmlns:a16="http://schemas.microsoft.com/office/drawing/2014/main" id="{28E34C52-F481-193A-A06C-4AB8050F3BAD}"/>
              </a:ext>
            </a:extLst>
          </p:cNvPr>
          <p:cNvSpPr txBox="1"/>
          <p:nvPr/>
        </p:nvSpPr>
        <p:spPr bwMode="auto">
          <a:xfrm>
            <a:off x="0" y="7678737"/>
            <a:ext cx="17340263" cy="2074863"/>
          </a:xfrm>
          <a:prstGeom prst="rect">
            <a:avLst/>
          </a:prstGeom>
          <a:solidFill>
            <a:srgbClr val="178CCB"/>
          </a:solidFill>
          <a:ln w="19050" algn="ctr">
            <a:noFill/>
            <a:miter lim="800000"/>
            <a:headEnd/>
            <a:tailEnd/>
          </a:ln>
        </p:spPr>
        <p:txBody>
          <a:bodyPr wrap="square" lIns="1005840" tIns="457200" rIns="1005840" bIns="457200" rtlCol="0">
            <a:spAutoFit/>
          </a:bodyPr>
          <a:lstStyle/>
          <a:p>
            <a:pPr defTabSz="1734033" rtl="0">
              <a:lnSpc>
                <a:spcPct val="114000"/>
              </a:lnSpc>
            </a:pPr>
            <a:r>
              <a:rPr lang="en-US" sz="3400" kern="1200" dirty="0">
                <a:solidFill>
                  <a:srgbClr val="FFFFFF"/>
                </a:solidFill>
                <a:latin typeface="Montserrat" panose="00000500000000000000" pitchFamily="2" charset="0"/>
                <a:ea typeface="+mn-ea"/>
                <a:cs typeface="+mn-cs"/>
              </a:rPr>
              <a:t>Any one of these behaviors could indicate cause for concern. Start with having a conversation about it.</a:t>
            </a:r>
          </a:p>
        </p:txBody>
      </p:sp>
    </p:spTree>
    <p:extLst>
      <p:ext uri="{BB962C8B-B14F-4D97-AF65-F5344CB8AC3E}">
        <p14:creationId xmlns:p14="http://schemas.microsoft.com/office/powerpoint/2010/main" val="316576062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F497D"/>
        </a:solidFill>
        <a:effectLst/>
      </p:bgPr>
    </p:bg>
    <p:spTree>
      <p:nvGrpSpPr>
        <p:cNvPr id="1" name="Shape 187"/>
        <p:cNvGrpSpPr/>
        <p:nvPr/>
      </p:nvGrpSpPr>
      <p:grpSpPr>
        <a:xfrm>
          <a:off x="0" y="0"/>
          <a:ext cx="0" cy="0"/>
          <a:chOff x="0" y="0"/>
          <a:chExt cx="0" cy="0"/>
        </a:xfrm>
      </p:grpSpPr>
      <p:sp>
        <p:nvSpPr>
          <p:cNvPr id="188" name="Google Shape;188;p34"/>
          <p:cNvSpPr txBox="1">
            <a:spLocks noGrp="1"/>
          </p:cNvSpPr>
          <p:nvPr>
            <p:ph type="title"/>
          </p:nvPr>
        </p:nvSpPr>
        <p:spPr>
          <a:xfrm>
            <a:off x="1265821" y="1083621"/>
            <a:ext cx="14808629" cy="845963"/>
          </a:xfrm>
          <a:prstGeom prst="rect">
            <a:avLst/>
          </a:prstGeom>
        </p:spPr>
        <p:txBody>
          <a:bodyPr spcFirstLastPara="1" wrap="square" lIns="173375" tIns="173375" rIns="173375" bIns="173375" anchor="t" anchorCtr="0">
            <a:noAutofit/>
          </a:bodyPr>
          <a:lstStyle/>
          <a:p>
            <a:r>
              <a:rPr lang="en-US" sz="5200" dirty="0"/>
              <a:t>Eating Disorder Myths</a:t>
            </a:r>
          </a:p>
        </p:txBody>
      </p:sp>
      <p:sp>
        <p:nvSpPr>
          <p:cNvPr id="4" name="Google Shape;189;p34">
            <a:extLst>
              <a:ext uri="{FF2B5EF4-FFF2-40B4-BE49-F238E27FC236}">
                <a16:creationId xmlns:a16="http://schemas.microsoft.com/office/drawing/2014/main" id="{FA83C1F4-2140-7CDF-5F6F-6217E1ACE77C}"/>
              </a:ext>
            </a:extLst>
          </p:cNvPr>
          <p:cNvSpPr txBox="1">
            <a:spLocks noGrp="1"/>
          </p:cNvSpPr>
          <p:nvPr>
            <p:ph type="body" idx="1"/>
          </p:nvPr>
        </p:nvSpPr>
        <p:spPr>
          <a:xfrm>
            <a:off x="1265816" y="2281975"/>
            <a:ext cx="15346815" cy="6752349"/>
          </a:xfrm>
          <a:prstGeom prst="rect">
            <a:avLst/>
          </a:prstGeom>
        </p:spPr>
        <p:txBody>
          <a:bodyPr spcFirstLastPara="1" wrap="square" lIns="173375" tIns="173375" rIns="173375" bIns="173375" anchor="t" anchorCtr="0">
            <a:noAutofit/>
          </a:bodyPr>
          <a:lstStyle/>
          <a:p>
            <a:pPr marL="457200" indent="-457200">
              <a:lnSpc>
                <a:spcPct val="115000"/>
              </a:lnSpc>
              <a:spcBef>
                <a:spcPts val="1800"/>
              </a:spcBef>
              <a:buClr>
                <a:schemeClr val="bg1"/>
              </a:buClr>
              <a:buSzPct val="110000"/>
              <a:buFont typeface="Arial" panose="020B0604020202020204" pitchFamily="34" charset="0"/>
              <a:buChar char="•"/>
            </a:pPr>
            <a:r>
              <a:rPr lang="en-US" sz="3800" dirty="0"/>
              <a:t>They only happen to girls</a:t>
            </a:r>
          </a:p>
          <a:p>
            <a:pPr marL="457200" indent="-457200">
              <a:lnSpc>
                <a:spcPct val="115000"/>
              </a:lnSpc>
              <a:spcBef>
                <a:spcPts val="1800"/>
              </a:spcBef>
              <a:buClr>
                <a:schemeClr val="bg1"/>
              </a:buClr>
              <a:buSzPct val="110000"/>
              <a:buFont typeface="Arial" panose="020B0604020202020204" pitchFamily="34" charset="0"/>
              <a:buChar char="•"/>
            </a:pPr>
            <a:r>
              <a:rPr lang="en-US" sz="3800" dirty="0"/>
              <a:t>It’s just a phase</a:t>
            </a:r>
          </a:p>
          <a:p>
            <a:pPr marL="457200" indent="-457200">
              <a:lnSpc>
                <a:spcPct val="115000"/>
              </a:lnSpc>
              <a:spcBef>
                <a:spcPts val="1800"/>
              </a:spcBef>
              <a:buClr>
                <a:schemeClr val="bg1"/>
              </a:buClr>
              <a:buSzPct val="110000"/>
              <a:buFont typeface="Arial" panose="020B0604020202020204" pitchFamily="34" charset="0"/>
              <a:buChar char="•"/>
            </a:pPr>
            <a:r>
              <a:rPr lang="en-US" sz="3800" dirty="0"/>
              <a:t>It’s all about attention</a:t>
            </a:r>
          </a:p>
          <a:p>
            <a:pPr marL="457200" indent="-457200">
              <a:lnSpc>
                <a:spcPct val="115000"/>
              </a:lnSpc>
              <a:spcBef>
                <a:spcPts val="1800"/>
              </a:spcBef>
              <a:buClr>
                <a:schemeClr val="bg1"/>
              </a:buClr>
              <a:buSzPct val="110000"/>
              <a:buFont typeface="Arial" panose="020B0604020202020204" pitchFamily="34" charset="0"/>
              <a:buChar char="•"/>
            </a:pPr>
            <a:r>
              <a:rPr lang="en-US" sz="3800" dirty="0"/>
              <a:t>They only happen in middle to upper class White families</a:t>
            </a:r>
          </a:p>
          <a:p>
            <a:pPr marL="457200" indent="-457200">
              <a:lnSpc>
                <a:spcPct val="115000"/>
              </a:lnSpc>
              <a:spcBef>
                <a:spcPts val="1800"/>
              </a:spcBef>
              <a:buClr>
                <a:schemeClr val="bg1"/>
              </a:buClr>
              <a:buSzPct val="110000"/>
              <a:buFont typeface="Arial" panose="020B0604020202020204" pitchFamily="34" charset="0"/>
              <a:buChar char="•"/>
            </a:pPr>
            <a:r>
              <a:rPr lang="en-US" sz="3800" dirty="0"/>
              <a:t>People never really recover from an eating disorder</a:t>
            </a:r>
          </a:p>
          <a:p>
            <a:pPr marL="457200" indent="-457200">
              <a:lnSpc>
                <a:spcPct val="115000"/>
              </a:lnSpc>
              <a:spcBef>
                <a:spcPts val="1800"/>
              </a:spcBef>
              <a:buClr>
                <a:schemeClr val="bg1"/>
              </a:buClr>
              <a:buSzPct val="110000"/>
              <a:buFont typeface="Arial" panose="020B0604020202020204" pitchFamily="34" charset="0"/>
              <a:buChar char="•"/>
            </a:pPr>
            <a:r>
              <a:rPr lang="en-US" sz="3800" dirty="0"/>
              <a:t>Parents are to blame</a:t>
            </a:r>
          </a:p>
          <a:p>
            <a:pPr marL="457200" indent="-457200">
              <a:lnSpc>
                <a:spcPct val="115000"/>
              </a:lnSpc>
              <a:spcBef>
                <a:spcPts val="1800"/>
              </a:spcBef>
              <a:buClr>
                <a:schemeClr val="bg1"/>
              </a:buClr>
              <a:buSzPct val="110000"/>
              <a:buFont typeface="Arial" panose="020B0604020202020204" pitchFamily="34" charset="0"/>
              <a:buChar char="•"/>
            </a:pPr>
            <a:r>
              <a:rPr lang="en-US" sz="3800" dirty="0"/>
              <a:t>They are caused by the media</a:t>
            </a:r>
          </a:p>
        </p:txBody>
      </p:sp>
    </p:spTree>
    <p:extLst>
      <p:ext uri="{BB962C8B-B14F-4D97-AF65-F5344CB8AC3E}">
        <p14:creationId xmlns:p14="http://schemas.microsoft.com/office/powerpoint/2010/main" val="1367249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564286B-052C-495A-AA0D-6BC461E4BF23}"/>
              </a:ext>
            </a:extLst>
          </p:cNvPr>
          <p:cNvSpPr/>
          <p:nvPr/>
        </p:nvSpPr>
        <p:spPr>
          <a:xfrm>
            <a:off x="265" y="8785015"/>
            <a:ext cx="17339733" cy="970844"/>
          </a:xfrm>
          <a:prstGeom prst="rect">
            <a:avLst/>
          </a:prstGeom>
          <a:solidFill>
            <a:srgbClr val="05204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50230"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srgbClr val="052049"/>
              </a:solidFill>
              <a:effectLst/>
              <a:uLnTx/>
              <a:uFillTx/>
              <a:latin typeface="Calibri" panose="020F0502020204030204"/>
              <a:ea typeface="+mn-ea"/>
              <a:cs typeface="+mn-cs"/>
              <a:sym typeface="Gill Sans"/>
            </a:endParaRPr>
          </a:p>
        </p:txBody>
      </p:sp>
      <p:pic>
        <p:nvPicPr>
          <p:cNvPr id="3" name="Picture 2" descr="Background pattern&#10;&#10;Description automatically generated with low confidence">
            <a:extLst>
              <a:ext uri="{FF2B5EF4-FFF2-40B4-BE49-F238E27FC236}">
                <a16:creationId xmlns:a16="http://schemas.microsoft.com/office/drawing/2014/main" id="{11A54BD9-F2DB-49B5-97DA-C1843C6CDDEC}"/>
              </a:ext>
            </a:extLst>
          </p:cNvPr>
          <p:cNvPicPr>
            <a:picLocks noChangeAspect="1"/>
          </p:cNvPicPr>
          <p:nvPr/>
        </p:nvPicPr>
        <p:blipFill>
          <a:blip r:embed="rId2"/>
          <a:stretch>
            <a:fillRect/>
          </a:stretch>
        </p:blipFill>
        <p:spPr>
          <a:xfrm>
            <a:off x="265" y="4974336"/>
            <a:ext cx="17339733" cy="3814741"/>
          </a:xfrm>
          <a:prstGeom prst="rect">
            <a:avLst/>
          </a:prstGeom>
        </p:spPr>
      </p:pic>
      <p:sp>
        <p:nvSpPr>
          <p:cNvPr id="10" name="Title 1">
            <a:extLst>
              <a:ext uri="{FF2B5EF4-FFF2-40B4-BE49-F238E27FC236}">
                <a16:creationId xmlns:a16="http://schemas.microsoft.com/office/drawing/2014/main" id="{0CE4E72C-BBF9-42B4-B029-FA156E5C6D20}"/>
              </a:ext>
            </a:extLst>
          </p:cNvPr>
          <p:cNvSpPr txBox="1">
            <a:spLocks/>
          </p:cNvSpPr>
          <p:nvPr/>
        </p:nvSpPr>
        <p:spPr>
          <a:xfrm>
            <a:off x="1415891" y="1568244"/>
            <a:ext cx="14508480" cy="4070858"/>
          </a:xfrm>
          <a:prstGeom prst="rect">
            <a:avLst/>
          </a:prstGeom>
        </p:spPr>
        <p:txBody>
          <a:bodyPr vert="horz" wrap="square" lIns="130048" tIns="65024" rIns="130048" bIns="65024" rtlCol="0" anchor="t" anchorCtr="0">
            <a:spAutoFit/>
          </a:bodyPr>
          <a:lstStyle>
            <a:lvl1pPr algn="l" defTabSz="914400" rtl="0" eaLnBrk="1" latinLnBrk="0" hangingPunct="1">
              <a:lnSpc>
                <a:spcPct val="85000"/>
              </a:lnSpc>
              <a:spcBef>
                <a:spcPct val="0"/>
              </a:spcBef>
              <a:buNone/>
              <a:defRPr lang="en-US" sz="3600" b="0" kern="1200" cap="none" spc="0" baseline="0" dirty="0">
                <a:solidFill>
                  <a:schemeClr val="tx1"/>
                </a:solidFill>
                <a:latin typeface="+mn-lt"/>
                <a:ea typeface="+mj-ea"/>
                <a:cs typeface="Arial" pitchFamily="34" charset="0"/>
              </a:defRPr>
            </a:lvl1pPr>
          </a:lstStyle>
          <a:p>
            <a:pPr marL="0" marR="0" lvl="0" indent="0" algn="ctr" defTabSz="1300460" rtl="0" eaLnBrk="1" fontAlgn="auto" latinLnBrk="0" hangingPunct="1">
              <a:lnSpc>
                <a:spcPct val="100000"/>
              </a:lnSpc>
              <a:spcBef>
                <a:spcPct val="0"/>
              </a:spcBef>
              <a:spcAft>
                <a:spcPts val="0"/>
              </a:spcAft>
              <a:buClrTx/>
              <a:buSzTx/>
              <a:buFontTx/>
              <a:buNone/>
              <a:tabLst/>
              <a:defRPr/>
            </a:pPr>
            <a:r>
              <a:rPr kumimoji="0" lang="en-US" sz="6400" b="1" i="0" u="none" strike="noStrike" kern="1200" cap="none" spc="0" normalizeH="0" baseline="0" noProof="0" dirty="0">
                <a:ln>
                  <a:noFill/>
                </a:ln>
                <a:solidFill>
                  <a:srgbClr val="1C1C1C"/>
                </a:solidFill>
                <a:effectLst/>
                <a:uLnTx/>
                <a:uFillTx/>
                <a:latin typeface="Garamond"/>
                <a:ea typeface="+mj-ea"/>
                <a:cs typeface="Arial" pitchFamily="34" charset="0"/>
                <a:sym typeface="Gill Sans"/>
              </a:rPr>
              <a:t>Eating disorders transcend race, ethnicity, gender identity, sexual orientation, age, socioeconomic status, body shape or size…</a:t>
            </a:r>
          </a:p>
        </p:txBody>
      </p:sp>
    </p:spTree>
    <p:extLst>
      <p:ext uri="{BB962C8B-B14F-4D97-AF65-F5344CB8AC3E}">
        <p14:creationId xmlns:p14="http://schemas.microsoft.com/office/powerpoint/2010/main" val="12300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48"/>
        </a:solidFill>
        <a:effectLst/>
      </p:bgPr>
    </p:bg>
    <p:spTree>
      <p:nvGrpSpPr>
        <p:cNvPr id="1" name="Shape 187"/>
        <p:cNvGrpSpPr/>
        <p:nvPr/>
      </p:nvGrpSpPr>
      <p:grpSpPr>
        <a:xfrm>
          <a:off x="0" y="0"/>
          <a:ext cx="0" cy="0"/>
          <a:chOff x="0" y="0"/>
          <a:chExt cx="0" cy="0"/>
        </a:xfrm>
      </p:grpSpPr>
      <p:sp>
        <p:nvSpPr>
          <p:cNvPr id="7" name="Rectangle 6">
            <a:extLst>
              <a:ext uri="{FF2B5EF4-FFF2-40B4-BE49-F238E27FC236}">
                <a16:creationId xmlns:a16="http://schemas.microsoft.com/office/drawing/2014/main" id="{35F64875-9BC0-D3E1-47A6-07A8C17B6648}"/>
              </a:ext>
            </a:extLst>
          </p:cNvPr>
          <p:cNvSpPr/>
          <p:nvPr/>
        </p:nvSpPr>
        <p:spPr>
          <a:xfrm>
            <a:off x="1441564" y="2449757"/>
            <a:ext cx="14457134" cy="4854086"/>
          </a:xfrm>
          <a:prstGeom prst="rect">
            <a:avLst/>
          </a:prstGeom>
          <a:ln>
            <a:noFill/>
          </a:ln>
        </p:spPr>
        <p:txBody>
          <a:bodyPr wrap="square">
            <a:spAutoFit/>
          </a:bodyPr>
          <a:lstStyle/>
          <a:p>
            <a:pPr marL="0" marR="0" lvl="0" indent="0" algn="ctr" defTabSz="584200" eaLnBrk="1" fontAlgn="auto" latinLnBrk="0" hangingPunct="1">
              <a:lnSpc>
                <a:spcPct val="120000"/>
              </a:lnSpc>
              <a:spcBef>
                <a:spcPts val="0"/>
              </a:spcBef>
              <a:spcAft>
                <a:spcPts val="0"/>
              </a:spcAft>
              <a:buClrTx/>
              <a:buSzTx/>
              <a:buFontTx/>
              <a:buNone/>
              <a:tabLst/>
              <a:defRPr sz="1800">
                <a:solidFill>
                  <a:srgbClr val="000000"/>
                </a:solidFill>
              </a:defRPr>
            </a:pPr>
            <a:r>
              <a:rPr kumimoji="0" lang="en-US" sz="6600" b="0" i="0" u="none" strike="noStrike" kern="0" cap="none" spc="0" normalizeH="0" baseline="0" noProof="0" dirty="0">
                <a:ln>
                  <a:noFill/>
                </a:ln>
                <a:solidFill>
                  <a:srgbClr val="FFFFFF"/>
                </a:solidFill>
                <a:effectLst/>
                <a:uLnTx/>
                <a:uFillTx/>
                <a:latin typeface="Playfair Display" panose="00000500000000000000" pitchFamily="2" charset="0"/>
                <a:sym typeface="Gill Sans"/>
              </a:rPr>
              <a:t>There are as many reasons why people develop eating disorders as there are people with eating disorders… </a:t>
            </a:r>
            <a:r>
              <a:rPr kumimoji="0" lang="en-US" sz="6600" b="1" i="0" u="none" strike="noStrike" kern="0" cap="none" spc="0" normalizeH="0" baseline="0" noProof="0" dirty="0">
                <a:ln>
                  <a:noFill/>
                </a:ln>
                <a:solidFill>
                  <a:srgbClr val="FFFFFF"/>
                </a:solidFill>
                <a:effectLst/>
                <a:uLnTx/>
                <a:uFillTx/>
                <a:latin typeface="Playfair Display" panose="00000500000000000000" pitchFamily="2" charset="0"/>
                <a:sym typeface="Gill Sans"/>
              </a:rPr>
              <a:t>there is NO single cause</a:t>
            </a:r>
          </a:p>
        </p:txBody>
      </p:sp>
    </p:spTree>
    <p:extLst>
      <p:ext uri="{BB962C8B-B14F-4D97-AF65-F5344CB8AC3E}">
        <p14:creationId xmlns:p14="http://schemas.microsoft.com/office/powerpoint/2010/main" val="2347137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F497D"/>
        </a:solidFill>
        <a:effectLst/>
      </p:bgPr>
    </p:bg>
    <p:spTree>
      <p:nvGrpSpPr>
        <p:cNvPr id="1" name="Shape 187"/>
        <p:cNvGrpSpPr/>
        <p:nvPr/>
      </p:nvGrpSpPr>
      <p:grpSpPr>
        <a:xfrm>
          <a:off x="0" y="0"/>
          <a:ext cx="0" cy="0"/>
          <a:chOff x="0" y="0"/>
          <a:chExt cx="0" cy="0"/>
        </a:xfrm>
      </p:grpSpPr>
      <p:sp>
        <p:nvSpPr>
          <p:cNvPr id="7" name="Shape 69">
            <a:extLst>
              <a:ext uri="{FF2B5EF4-FFF2-40B4-BE49-F238E27FC236}">
                <a16:creationId xmlns:a16="http://schemas.microsoft.com/office/drawing/2014/main" id="{E1F0D73F-32E1-0304-3012-AAB81F1041AC}"/>
              </a:ext>
            </a:extLst>
          </p:cNvPr>
          <p:cNvSpPr/>
          <p:nvPr/>
        </p:nvSpPr>
        <p:spPr>
          <a:xfrm>
            <a:off x="2728037" y="5377954"/>
            <a:ext cx="13859667" cy="918289"/>
          </a:xfrm>
          <a:prstGeom prst="rect">
            <a:avLst/>
          </a:prstGeom>
          <a:ln w="12700">
            <a:miter lim="400000"/>
          </a:ln>
          <a:extLst>
            <a:ext uri="{C572A759-6A51-4108-AA02-DFA0A04FC94B}">
              <ma14:wrappingTextBoxFlag xmlns="" xmlns:ma14="http://schemas.microsoft.com/office/mac/drawingml/2011/main" val="1"/>
            </a:ext>
          </a:extLst>
        </p:spPr>
        <p:txBody>
          <a:bodyPr wrap="square" lIns="67735" tIns="67735" rIns="67735" bIns="67735" anchor="ctr">
            <a:spAutoFit/>
          </a:bodyPr>
          <a:lstStyle/>
          <a:p>
            <a:pPr marL="0" marR="0" lvl="0" indent="0" algn="ctr" defTabSz="584200" eaLnBrk="1" fontAlgn="auto" latinLnBrk="0" hangingPunct="1">
              <a:lnSpc>
                <a:spcPct val="120000"/>
              </a:lnSpc>
              <a:spcBef>
                <a:spcPts val="0"/>
              </a:spcBef>
              <a:spcAft>
                <a:spcPts val="0"/>
              </a:spcAft>
              <a:buClrTx/>
              <a:buSzTx/>
              <a:buFontTx/>
              <a:buNone/>
              <a:tabLst/>
              <a:defRPr sz="1800">
                <a:solidFill>
                  <a:srgbClr val="000000"/>
                </a:solidFill>
              </a:defRPr>
            </a:pPr>
            <a:endParaRPr kumimoji="0" sz="4534" b="0" i="0" u="none" strike="noStrike" kern="0" cap="none" spc="0" normalizeH="0" baseline="0" noProof="0" dirty="0">
              <a:ln>
                <a:noFill/>
              </a:ln>
              <a:solidFill>
                <a:srgbClr val="FFFFFF"/>
              </a:solidFill>
              <a:effectLst/>
              <a:uLnTx/>
              <a:uFillTx/>
              <a:latin typeface="Gill Sans"/>
              <a:sym typeface="Gill Sans"/>
            </a:endParaRPr>
          </a:p>
        </p:txBody>
      </p:sp>
      <p:sp>
        <p:nvSpPr>
          <p:cNvPr id="8" name="Shape 70">
            <a:extLst>
              <a:ext uri="{FF2B5EF4-FFF2-40B4-BE49-F238E27FC236}">
                <a16:creationId xmlns:a16="http://schemas.microsoft.com/office/drawing/2014/main" id="{DA236604-C64A-E76E-2CB6-96F00A541443}"/>
              </a:ext>
            </a:extLst>
          </p:cNvPr>
          <p:cNvSpPr/>
          <p:nvPr/>
        </p:nvSpPr>
        <p:spPr>
          <a:xfrm>
            <a:off x="8601705" y="4439072"/>
            <a:ext cx="136858" cy="875457"/>
          </a:xfrm>
          <a:prstGeom prst="rect">
            <a:avLst/>
          </a:prstGeom>
          <a:ln w="12700">
            <a:miter lim="400000"/>
          </a:ln>
        </p:spPr>
        <p:txBody>
          <a:bodyPr wrap="none" lIns="67735" tIns="67735" rIns="67735" bIns="67735" anchor="ctr">
            <a:spAutoFit/>
          </a:bodyPr>
          <a:lstStyle/>
          <a:p>
            <a:pPr marL="0" marR="0" lvl="0" indent="0" algn="ctr" defTabSz="584200" eaLnBrk="1" fontAlgn="auto" latinLnBrk="0" hangingPunct="1">
              <a:lnSpc>
                <a:spcPct val="100000"/>
              </a:lnSpc>
              <a:spcBef>
                <a:spcPts val="0"/>
              </a:spcBef>
              <a:spcAft>
                <a:spcPts val="0"/>
              </a:spcAft>
              <a:buClrTx/>
              <a:buSzTx/>
              <a:buFontTx/>
              <a:buNone/>
              <a:tabLst/>
              <a:defRPr/>
            </a:pPr>
            <a:endParaRPr kumimoji="0" sz="4800" b="0" i="0" u="none" strike="noStrike" kern="0" cap="none" spc="0" normalizeH="0" baseline="0" noProof="0">
              <a:ln>
                <a:noFill/>
              </a:ln>
              <a:solidFill>
                <a:srgbClr val="606060"/>
              </a:solidFill>
              <a:effectLst/>
              <a:uLnTx/>
              <a:uFillTx/>
              <a:latin typeface="Gill Sans"/>
              <a:sym typeface="Gill Sans"/>
            </a:endParaRPr>
          </a:p>
        </p:txBody>
      </p:sp>
      <p:grpSp>
        <p:nvGrpSpPr>
          <p:cNvPr id="9" name="Group 8">
            <a:extLst>
              <a:ext uri="{FF2B5EF4-FFF2-40B4-BE49-F238E27FC236}">
                <a16:creationId xmlns:a16="http://schemas.microsoft.com/office/drawing/2014/main" id="{E490F829-697B-0478-0AB7-B1CBD1B5D314}"/>
              </a:ext>
            </a:extLst>
          </p:cNvPr>
          <p:cNvGrpSpPr/>
          <p:nvPr/>
        </p:nvGrpSpPr>
        <p:grpSpPr>
          <a:xfrm>
            <a:off x="4213412" y="1219200"/>
            <a:ext cx="8641975" cy="8749553"/>
            <a:chOff x="4930587" y="2223484"/>
            <a:chExt cx="7325839" cy="7325839"/>
          </a:xfrm>
        </p:grpSpPr>
        <p:pic>
          <p:nvPicPr>
            <p:cNvPr id="10" name="Picture Placeholder 9">
              <a:extLst>
                <a:ext uri="{FF2B5EF4-FFF2-40B4-BE49-F238E27FC236}">
                  <a16:creationId xmlns:a16="http://schemas.microsoft.com/office/drawing/2014/main" id="{BC0E73D8-903A-CF85-E907-0FC3A6941C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930587" y="2223484"/>
              <a:ext cx="7325839" cy="7325839"/>
            </a:xfrm>
            <a:prstGeom prst="ellipse">
              <a:avLst/>
            </a:prstGeom>
          </p:spPr>
        </p:pic>
        <p:sp>
          <p:nvSpPr>
            <p:cNvPr id="11" name="Oval 10">
              <a:extLst>
                <a:ext uri="{FF2B5EF4-FFF2-40B4-BE49-F238E27FC236}">
                  <a16:creationId xmlns:a16="http://schemas.microsoft.com/office/drawing/2014/main" id="{13A56B40-BB5E-8877-BCA3-C58CA04FD617}"/>
                </a:ext>
              </a:extLst>
            </p:cNvPr>
            <p:cNvSpPr/>
            <p:nvPr/>
          </p:nvSpPr>
          <p:spPr>
            <a:xfrm>
              <a:off x="4930587" y="2605321"/>
              <a:ext cx="7325838" cy="6777318"/>
            </a:xfrm>
            <a:prstGeom prst="ellipse">
              <a:avLst/>
            </a:prstGeom>
            <a:noFill/>
            <a:ln w="917575" cap="flat">
              <a:solidFill>
                <a:srgbClr val="1F497D"/>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Gill Sans"/>
                <a:ea typeface="Gill Sans"/>
                <a:cs typeface="Gill Sans"/>
                <a:sym typeface="Gill Sans"/>
              </a:endParaRPr>
            </a:p>
          </p:txBody>
        </p:sp>
      </p:grpSp>
      <p:sp>
        <p:nvSpPr>
          <p:cNvPr id="12" name="Google Shape;188;p34">
            <a:extLst>
              <a:ext uri="{FF2B5EF4-FFF2-40B4-BE49-F238E27FC236}">
                <a16:creationId xmlns:a16="http://schemas.microsoft.com/office/drawing/2014/main" id="{0803B0D5-84CD-002A-CF47-24DA6184B97B}"/>
              </a:ext>
            </a:extLst>
          </p:cNvPr>
          <p:cNvSpPr txBox="1">
            <a:spLocks/>
          </p:cNvSpPr>
          <p:nvPr/>
        </p:nvSpPr>
        <p:spPr>
          <a:xfrm>
            <a:off x="0" y="513842"/>
            <a:ext cx="17340263" cy="845963"/>
          </a:xfrm>
          <a:prstGeom prst="rect">
            <a:avLst/>
          </a:prstGeom>
          <a:noFill/>
          <a:ln>
            <a:noFill/>
          </a:ln>
        </p:spPr>
        <p:txBody>
          <a:bodyPr spcFirstLastPara="1" wrap="square" lIns="173375" tIns="173375" rIns="173375" bIns="1733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100"/>
              <a:buFont typeface="Montserrat"/>
              <a:buNone/>
              <a:defRPr sz="4742" b="1" i="0" u="none" strike="noStrike" cap="none">
                <a:solidFill>
                  <a:schemeClr val="lt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2100"/>
              <a:buFont typeface="Montserrat"/>
              <a:buNone/>
              <a:defRPr sz="3983"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100"/>
              <a:buFont typeface="Montserrat"/>
              <a:buNone/>
              <a:defRPr sz="3983"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100"/>
              <a:buFont typeface="Montserrat"/>
              <a:buNone/>
              <a:defRPr sz="3983"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100"/>
              <a:buFont typeface="Montserrat"/>
              <a:buNone/>
              <a:defRPr sz="3983"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100"/>
              <a:buFont typeface="Montserrat"/>
              <a:buNone/>
              <a:defRPr sz="3983"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100"/>
              <a:buFont typeface="Montserrat"/>
              <a:buNone/>
              <a:defRPr sz="3983"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100"/>
              <a:buFont typeface="Montserrat"/>
              <a:buNone/>
              <a:defRPr sz="3983"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100"/>
              <a:buFont typeface="Montserrat"/>
              <a:buNone/>
              <a:defRPr sz="3983" b="1" i="0" u="none" strike="noStrike" cap="none">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000000"/>
              </a:buClr>
              <a:buSzPts val="2100"/>
              <a:buFont typeface="Montserrat"/>
              <a:buNone/>
              <a:tabLst/>
              <a:defRPr/>
            </a:pPr>
            <a:r>
              <a:rPr lang="en-US" sz="5200" dirty="0">
                <a:solidFill>
                  <a:srgbClr val="FFFFFF"/>
                </a:solidFill>
              </a:rPr>
              <a:t>What causes e</a:t>
            </a:r>
            <a:r>
              <a:rPr kumimoji="0" lang="en-US" sz="5200" b="1" i="0" u="none" strike="noStrike" kern="0" cap="none" spc="0" normalizeH="0" baseline="0" noProof="0" dirty="0" err="1">
                <a:ln>
                  <a:noFill/>
                </a:ln>
                <a:solidFill>
                  <a:srgbClr val="FFFFFF"/>
                </a:solidFill>
                <a:effectLst/>
                <a:uLnTx/>
                <a:uFillTx/>
                <a:latin typeface="Playfair Display"/>
                <a:sym typeface="Playfair Display"/>
              </a:rPr>
              <a:t>ating</a:t>
            </a:r>
            <a:r>
              <a:rPr kumimoji="0" lang="en-US" sz="5200" b="1" i="0" u="none" strike="noStrike" kern="0" cap="none" spc="0" normalizeH="0" baseline="0" noProof="0" dirty="0">
                <a:ln>
                  <a:noFill/>
                </a:ln>
                <a:solidFill>
                  <a:srgbClr val="FFFFFF"/>
                </a:solidFill>
                <a:effectLst/>
                <a:uLnTx/>
                <a:uFillTx/>
                <a:latin typeface="Playfair Display"/>
                <a:sym typeface="Playfair Display"/>
              </a:rPr>
              <a:t> disorders?</a:t>
            </a:r>
          </a:p>
        </p:txBody>
      </p:sp>
    </p:spTree>
    <p:extLst>
      <p:ext uri="{BB962C8B-B14F-4D97-AF65-F5344CB8AC3E}">
        <p14:creationId xmlns:p14="http://schemas.microsoft.com/office/powerpoint/2010/main" val="685050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048"/>
        </a:solidFill>
        <a:effectLst/>
      </p:bgPr>
    </p:bg>
    <p:spTree>
      <p:nvGrpSpPr>
        <p:cNvPr id="1" name="Shape 187"/>
        <p:cNvGrpSpPr/>
        <p:nvPr/>
      </p:nvGrpSpPr>
      <p:grpSpPr>
        <a:xfrm>
          <a:off x="0" y="0"/>
          <a:ext cx="0" cy="0"/>
          <a:chOff x="0" y="0"/>
          <a:chExt cx="0" cy="0"/>
        </a:xfrm>
      </p:grpSpPr>
      <p:sp>
        <p:nvSpPr>
          <p:cNvPr id="188" name="Google Shape;188;p34"/>
          <p:cNvSpPr txBox="1">
            <a:spLocks noGrp="1"/>
          </p:cNvSpPr>
          <p:nvPr>
            <p:ph type="title"/>
          </p:nvPr>
        </p:nvSpPr>
        <p:spPr>
          <a:xfrm>
            <a:off x="853444" y="725036"/>
            <a:ext cx="14808629" cy="845963"/>
          </a:xfrm>
          <a:prstGeom prst="rect">
            <a:avLst/>
          </a:prstGeom>
        </p:spPr>
        <p:txBody>
          <a:bodyPr spcFirstLastPara="1" wrap="square" lIns="173375" tIns="173375" rIns="173375" bIns="173375" anchor="t" anchorCtr="0">
            <a:noAutofit/>
          </a:bodyPr>
          <a:lstStyle/>
          <a:p>
            <a:r>
              <a:rPr lang="en-US" sz="5200" dirty="0"/>
              <a:t>Risk Factors</a:t>
            </a:r>
          </a:p>
        </p:txBody>
      </p:sp>
      <p:sp>
        <p:nvSpPr>
          <p:cNvPr id="7" name="Shape 120">
            <a:extLst>
              <a:ext uri="{FF2B5EF4-FFF2-40B4-BE49-F238E27FC236}">
                <a16:creationId xmlns:a16="http://schemas.microsoft.com/office/drawing/2014/main" id="{7BC97D40-3A10-B195-E93F-A93A7F727116}"/>
              </a:ext>
            </a:extLst>
          </p:cNvPr>
          <p:cNvSpPr txBox="1">
            <a:spLocks/>
          </p:cNvSpPr>
          <p:nvPr/>
        </p:nvSpPr>
        <p:spPr>
          <a:xfrm>
            <a:off x="853444" y="1935993"/>
            <a:ext cx="9022458" cy="7154221"/>
          </a:xfrm>
          <a:prstGeom prst="rect">
            <a:avLst/>
          </a:prstGeom>
          <a:noFill/>
          <a:ln>
            <a:noFill/>
          </a:ln>
        </p:spPr>
        <p:txBody>
          <a:bodyPr spcFirstLastPara="1" wrap="square" lIns="91425" tIns="91425" rIns="91425" bIns="91425" anchor="t" anchorCtr="0">
            <a:normAutofit fontScale="90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100"/>
              <a:buFont typeface="Montserrat"/>
              <a:buNone/>
              <a:defRPr sz="4742" b="1" i="0" u="none" strike="noStrike" cap="none">
                <a:solidFill>
                  <a:schemeClr val="lt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2100"/>
              <a:buFont typeface="Montserrat"/>
              <a:buNone/>
              <a:defRPr sz="3983"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100"/>
              <a:buFont typeface="Montserrat"/>
              <a:buNone/>
              <a:defRPr sz="3983"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100"/>
              <a:buFont typeface="Montserrat"/>
              <a:buNone/>
              <a:defRPr sz="3983"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100"/>
              <a:buFont typeface="Montserrat"/>
              <a:buNone/>
              <a:defRPr sz="3983"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100"/>
              <a:buFont typeface="Montserrat"/>
              <a:buNone/>
              <a:defRPr sz="3983"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100"/>
              <a:buFont typeface="Montserrat"/>
              <a:buNone/>
              <a:defRPr sz="3983"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100"/>
              <a:buFont typeface="Montserrat"/>
              <a:buNone/>
              <a:defRPr sz="3983"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100"/>
              <a:buFont typeface="Montserrat"/>
              <a:buNone/>
              <a:defRPr sz="3983" b="1" i="0" u="none" strike="noStrike" cap="none">
                <a:solidFill>
                  <a:schemeClr val="dk1"/>
                </a:solidFill>
                <a:latin typeface="Montserrat"/>
                <a:ea typeface="Montserrat"/>
                <a:cs typeface="Montserrat"/>
                <a:sym typeface="Montserrat"/>
              </a:defRPr>
            </a:lvl9pPr>
          </a:lstStyle>
          <a:p>
            <a:pPr defTabSz="740024">
              <a:lnSpc>
                <a:spcPct val="120000"/>
              </a:lnSpc>
              <a:defRPr sz="1800" cap="none">
                <a:solidFill>
                  <a:srgbClr val="000000"/>
                </a:solidFill>
              </a:defRPr>
            </a:pPr>
            <a:r>
              <a:rPr lang="en-US" sz="4000" dirty="0">
                <a:solidFill>
                  <a:srgbClr val="00B0F0"/>
                </a:solidFill>
                <a:latin typeface="Montserrat" panose="00000500000000000000" pitchFamily="2" charset="0"/>
                <a:ea typeface="Gill Sans SemiBold"/>
                <a:cs typeface="Gill Sans SemiBold"/>
                <a:sym typeface="Gill Sans SemiBold"/>
              </a:rPr>
              <a:t>Established Risk Factors:</a:t>
            </a:r>
          </a:p>
          <a:p>
            <a:pPr marL="609630" indent="-609630" defTabSz="740024">
              <a:lnSpc>
                <a:spcPct val="120000"/>
              </a:lnSpc>
              <a:spcBef>
                <a:spcPts val="1000"/>
              </a:spcBef>
              <a:buClr>
                <a:srgbClr val="BEBEBE"/>
              </a:buClr>
              <a:buSzPct val="125000"/>
              <a:buFont typeface="Arial"/>
              <a:buChar char="•"/>
              <a:defRPr sz="1800" cap="none">
                <a:solidFill>
                  <a:srgbClr val="000000"/>
                </a:solidFill>
              </a:defRPr>
            </a:pPr>
            <a:r>
              <a:rPr lang="en-US" sz="3300" dirty="0">
                <a:solidFill>
                  <a:srgbClr val="FFFFFF"/>
                </a:solidFill>
                <a:latin typeface="Montserrat" panose="00000500000000000000" pitchFamily="2" charset="0"/>
                <a:ea typeface="Gill Sans"/>
                <a:cs typeface="Gill Sans"/>
                <a:sym typeface="Gill Sans"/>
              </a:rPr>
              <a:t>Frequent dieting/restrictive eating</a:t>
            </a:r>
          </a:p>
          <a:p>
            <a:pPr marL="609630" indent="-609630" defTabSz="740024">
              <a:lnSpc>
                <a:spcPct val="120000"/>
              </a:lnSpc>
              <a:spcBef>
                <a:spcPts val="1000"/>
              </a:spcBef>
              <a:buClr>
                <a:srgbClr val="BEBEBE"/>
              </a:buClr>
              <a:buSzPct val="125000"/>
              <a:buFont typeface="Arial"/>
              <a:buChar char="•"/>
              <a:defRPr sz="1800" cap="none">
                <a:solidFill>
                  <a:srgbClr val="000000"/>
                </a:solidFill>
              </a:defRPr>
            </a:pPr>
            <a:r>
              <a:rPr lang="en-US" sz="3300" dirty="0">
                <a:solidFill>
                  <a:srgbClr val="FFFFFF"/>
                </a:solidFill>
                <a:latin typeface="Montserrat" panose="00000500000000000000" pitchFamily="2" charset="0"/>
                <a:ea typeface="Gill Sans"/>
                <a:cs typeface="Gill Sans"/>
                <a:sym typeface="Gill Sans"/>
              </a:rPr>
              <a:t>Extreme preoccupation with body weight/shape</a:t>
            </a:r>
            <a:br>
              <a:rPr lang="en-US" sz="3800" dirty="0">
                <a:solidFill>
                  <a:srgbClr val="FFFFFF"/>
                </a:solidFill>
                <a:latin typeface="Montserrat" panose="00000500000000000000" pitchFamily="2" charset="0"/>
                <a:ea typeface="Gill Sans"/>
                <a:cs typeface="Gill Sans"/>
                <a:sym typeface="Gill Sans"/>
              </a:rPr>
            </a:br>
            <a:endParaRPr lang="en-US" sz="3800" dirty="0">
              <a:solidFill>
                <a:srgbClr val="FFFFFF"/>
              </a:solidFill>
              <a:latin typeface="Montserrat" panose="00000500000000000000" pitchFamily="2" charset="0"/>
              <a:ea typeface="Gill Sans"/>
              <a:cs typeface="Gill Sans"/>
              <a:sym typeface="Gill Sans"/>
            </a:endParaRPr>
          </a:p>
          <a:p>
            <a:pPr defTabSz="740024">
              <a:lnSpc>
                <a:spcPct val="120000"/>
              </a:lnSpc>
              <a:defRPr sz="1800" cap="none">
                <a:solidFill>
                  <a:srgbClr val="000000"/>
                </a:solidFill>
              </a:defRPr>
            </a:pPr>
            <a:r>
              <a:rPr lang="en-US" sz="4000" dirty="0">
                <a:solidFill>
                  <a:srgbClr val="00B0F0"/>
                </a:solidFill>
                <a:latin typeface="Montserrat" panose="00000500000000000000" pitchFamily="2" charset="0"/>
                <a:ea typeface="Gill Sans"/>
                <a:cs typeface="Gill Sans SemiBold"/>
                <a:sym typeface="Gill Sans"/>
              </a:rPr>
              <a:t>Potential Risk Factors/Correlates:</a:t>
            </a:r>
          </a:p>
          <a:p>
            <a:pPr marL="609630" indent="-609630" defTabSz="740024">
              <a:lnSpc>
                <a:spcPct val="120000"/>
              </a:lnSpc>
              <a:spcBef>
                <a:spcPts val="1000"/>
              </a:spcBef>
              <a:buClr>
                <a:srgbClr val="BEBEBE"/>
              </a:buClr>
              <a:buSzPct val="125000"/>
              <a:buFont typeface="Arial"/>
              <a:buChar char="•"/>
              <a:defRPr sz="1800" cap="none">
                <a:solidFill>
                  <a:srgbClr val="000000"/>
                </a:solidFill>
              </a:defRPr>
            </a:pPr>
            <a:r>
              <a:rPr lang="en-US" sz="3300" dirty="0">
                <a:solidFill>
                  <a:srgbClr val="FFFFFF"/>
                </a:solidFill>
                <a:latin typeface="Montserrat" panose="00000500000000000000" pitchFamily="2" charset="0"/>
                <a:ea typeface="Gill Sans"/>
                <a:cs typeface="Gill Sans"/>
                <a:sym typeface="Gill Sans"/>
              </a:rPr>
              <a:t>Weight loss, failure to make weight gain</a:t>
            </a:r>
          </a:p>
          <a:p>
            <a:pPr marL="609630" indent="-609630" defTabSz="740024">
              <a:lnSpc>
                <a:spcPct val="120000"/>
              </a:lnSpc>
              <a:spcBef>
                <a:spcPts val="1000"/>
              </a:spcBef>
              <a:buClr>
                <a:srgbClr val="BEBEBE"/>
              </a:buClr>
              <a:buSzPct val="125000"/>
              <a:buFont typeface="Arial"/>
              <a:buChar char="•"/>
              <a:defRPr sz="1800" cap="none">
                <a:solidFill>
                  <a:srgbClr val="000000"/>
                </a:solidFill>
              </a:defRPr>
            </a:pPr>
            <a:r>
              <a:rPr lang="en-US" sz="3300" dirty="0">
                <a:solidFill>
                  <a:srgbClr val="FFFFFF"/>
                </a:solidFill>
                <a:latin typeface="Montserrat" panose="00000500000000000000" pitchFamily="2" charset="0"/>
                <a:ea typeface="Gill Sans"/>
                <a:cs typeface="Gill Sans"/>
                <a:sym typeface="Gill Sans"/>
              </a:rPr>
              <a:t>Compulsive exercise</a:t>
            </a:r>
          </a:p>
          <a:p>
            <a:pPr marL="609630" indent="-609630" defTabSz="740024">
              <a:lnSpc>
                <a:spcPct val="120000"/>
              </a:lnSpc>
              <a:spcBef>
                <a:spcPts val="1000"/>
              </a:spcBef>
              <a:buClr>
                <a:srgbClr val="BEBEBE"/>
              </a:buClr>
              <a:buSzPct val="125000"/>
              <a:buFont typeface="Arial"/>
              <a:buChar char="•"/>
              <a:defRPr sz="1800" cap="none">
                <a:solidFill>
                  <a:srgbClr val="000000"/>
                </a:solidFill>
              </a:defRPr>
            </a:pPr>
            <a:r>
              <a:rPr lang="en-US" sz="3300" dirty="0">
                <a:solidFill>
                  <a:srgbClr val="FFFFFF"/>
                </a:solidFill>
                <a:latin typeface="Montserrat" panose="00000500000000000000" pitchFamily="2" charset="0"/>
                <a:ea typeface="Gill Sans"/>
                <a:cs typeface="Gill Sans"/>
                <a:sym typeface="Gill Sans"/>
              </a:rPr>
              <a:t>Binge Eating</a:t>
            </a:r>
          </a:p>
          <a:p>
            <a:pPr marL="609630" indent="-609630" defTabSz="740024">
              <a:lnSpc>
                <a:spcPct val="120000"/>
              </a:lnSpc>
              <a:spcBef>
                <a:spcPts val="1000"/>
              </a:spcBef>
              <a:buClr>
                <a:srgbClr val="BEBEBE"/>
              </a:buClr>
              <a:buSzPct val="125000"/>
              <a:buFont typeface="Arial"/>
              <a:buChar char="•"/>
              <a:defRPr sz="1800" cap="none">
                <a:solidFill>
                  <a:srgbClr val="000000"/>
                </a:solidFill>
              </a:defRPr>
            </a:pPr>
            <a:r>
              <a:rPr lang="en-US" sz="3300" dirty="0">
                <a:solidFill>
                  <a:srgbClr val="FFFFFF"/>
                </a:solidFill>
                <a:latin typeface="Montserrat" panose="00000500000000000000" pitchFamily="2" charset="0"/>
                <a:ea typeface="Gill Sans"/>
                <a:cs typeface="Gill Sans"/>
                <a:sym typeface="Gill Sans"/>
              </a:rPr>
              <a:t>Purging</a:t>
            </a:r>
          </a:p>
          <a:p>
            <a:pPr marL="609630" indent="-609630" defTabSz="740024">
              <a:lnSpc>
                <a:spcPct val="120000"/>
              </a:lnSpc>
              <a:spcBef>
                <a:spcPts val="1000"/>
              </a:spcBef>
              <a:buClr>
                <a:srgbClr val="BEBEBE"/>
              </a:buClr>
              <a:buSzPct val="125000"/>
              <a:buFont typeface="Arial"/>
              <a:buChar char="•"/>
              <a:defRPr sz="1800" cap="none">
                <a:solidFill>
                  <a:srgbClr val="000000"/>
                </a:solidFill>
              </a:defRPr>
            </a:pPr>
            <a:r>
              <a:rPr lang="en-US" sz="3300" dirty="0">
                <a:solidFill>
                  <a:srgbClr val="FFFFFF"/>
                </a:solidFill>
                <a:latin typeface="Montserrat" panose="00000500000000000000" pitchFamily="2" charset="0"/>
                <a:ea typeface="Gill Sans"/>
                <a:cs typeface="Gill Sans"/>
                <a:sym typeface="Gill Sans"/>
              </a:rPr>
              <a:t>Perfectionism</a:t>
            </a:r>
          </a:p>
          <a:p>
            <a:pPr marL="609630" indent="-609630" defTabSz="740024">
              <a:lnSpc>
                <a:spcPct val="120000"/>
              </a:lnSpc>
              <a:spcBef>
                <a:spcPts val="1000"/>
              </a:spcBef>
              <a:buClr>
                <a:srgbClr val="BEBEBE"/>
              </a:buClr>
              <a:buSzPct val="125000"/>
              <a:buFont typeface="Arial"/>
              <a:buChar char="•"/>
              <a:defRPr sz="1800" cap="none">
                <a:solidFill>
                  <a:srgbClr val="000000"/>
                </a:solidFill>
              </a:defRPr>
            </a:pPr>
            <a:r>
              <a:rPr lang="en-US" sz="3300" dirty="0">
                <a:solidFill>
                  <a:srgbClr val="FFFFFF"/>
                </a:solidFill>
                <a:latin typeface="Montserrat" panose="00000500000000000000" pitchFamily="2" charset="0"/>
                <a:ea typeface="Gill Sans"/>
                <a:cs typeface="Gill Sans"/>
                <a:sym typeface="Gill Sans"/>
              </a:rPr>
              <a:t>Family history</a:t>
            </a:r>
          </a:p>
        </p:txBody>
      </p:sp>
      <p:grpSp>
        <p:nvGrpSpPr>
          <p:cNvPr id="8" name="Group 119">
            <a:extLst>
              <a:ext uri="{FF2B5EF4-FFF2-40B4-BE49-F238E27FC236}">
                <a16:creationId xmlns:a16="http://schemas.microsoft.com/office/drawing/2014/main" id="{30B99A04-53A7-C35B-95DE-2F0D6DCB8F9A}"/>
              </a:ext>
            </a:extLst>
          </p:cNvPr>
          <p:cNvGrpSpPr>
            <a:grpSpLocks noChangeAspect="1"/>
          </p:cNvGrpSpPr>
          <p:nvPr/>
        </p:nvGrpSpPr>
        <p:grpSpPr>
          <a:xfrm>
            <a:off x="9808679" y="-90838"/>
            <a:ext cx="7603300" cy="10253687"/>
            <a:chOff x="-127000" y="-88900"/>
            <a:chExt cx="5829300" cy="7861300"/>
          </a:xfrm>
        </p:grpSpPr>
        <p:pic>
          <p:nvPicPr>
            <p:cNvPr id="9" name="aRxdlnx.jpg">
              <a:extLst>
                <a:ext uri="{FF2B5EF4-FFF2-40B4-BE49-F238E27FC236}">
                  <a16:creationId xmlns:a16="http://schemas.microsoft.com/office/drawing/2014/main" id="{CB494BFE-0186-A669-E940-B3A8E36EEDDE}"/>
                </a:ext>
              </a:extLst>
            </p:cNvPr>
            <p:cNvPicPr/>
            <p:nvPr/>
          </p:nvPicPr>
          <p:blipFill>
            <a:blip r:embed="rId3"/>
            <a:srcRect l="3818" r="3818"/>
            <a:stretch>
              <a:fillRect/>
            </a:stretch>
          </p:blipFill>
          <p:spPr>
            <a:xfrm>
              <a:off x="0" y="0"/>
              <a:ext cx="5575300" cy="7531100"/>
            </a:xfrm>
            <a:prstGeom prst="rect">
              <a:avLst/>
            </a:prstGeom>
            <a:ln>
              <a:noFill/>
            </a:ln>
            <a:effectLst/>
          </p:spPr>
        </p:pic>
        <p:pic>
          <p:nvPicPr>
            <p:cNvPr id="10" name="Picture 9">
              <a:extLst>
                <a:ext uri="{FF2B5EF4-FFF2-40B4-BE49-F238E27FC236}">
                  <a16:creationId xmlns:a16="http://schemas.microsoft.com/office/drawing/2014/main" id="{DB94323A-2CA2-A65D-BEAD-07DECCCE8B54}"/>
                </a:ext>
              </a:extLst>
            </p:cNvPr>
            <p:cNvPicPr/>
            <p:nvPr/>
          </p:nvPicPr>
          <p:blipFill>
            <a:blip r:embed="rId4"/>
            <a:stretch>
              <a:fillRect/>
            </a:stretch>
          </p:blipFill>
          <p:spPr>
            <a:xfrm>
              <a:off x="-127000" y="-88900"/>
              <a:ext cx="5829300" cy="7861300"/>
            </a:xfrm>
            <a:prstGeom prst="rect">
              <a:avLst/>
            </a:prstGeom>
            <a:effectLst/>
          </p:spPr>
        </p:pic>
      </p:grpSp>
    </p:spTree>
    <p:extLst>
      <p:ext uri="{BB962C8B-B14F-4D97-AF65-F5344CB8AC3E}">
        <p14:creationId xmlns:p14="http://schemas.microsoft.com/office/powerpoint/2010/main" val="1349840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048"/>
        </a:solidFill>
        <a:effectLst/>
      </p:bgPr>
    </p:bg>
    <p:spTree>
      <p:nvGrpSpPr>
        <p:cNvPr id="1" name="Shape 187"/>
        <p:cNvGrpSpPr/>
        <p:nvPr/>
      </p:nvGrpSpPr>
      <p:grpSpPr>
        <a:xfrm>
          <a:off x="0" y="0"/>
          <a:ext cx="0" cy="0"/>
          <a:chOff x="0" y="0"/>
          <a:chExt cx="0" cy="0"/>
        </a:xfrm>
      </p:grpSpPr>
      <p:sp>
        <p:nvSpPr>
          <p:cNvPr id="188" name="Google Shape;188;p34"/>
          <p:cNvSpPr txBox="1">
            <a:spLocks noGrp="1"/>
          </p:cNvSpPr>
          <p:nvPr>
            <p:ph type="title"/>
          </p:nvPr>
        </p:nvSpPr>
        <p:spPr>
          <a:xfrm>
            <a:off x="781726" y="535134"/>
            <a:ext cx="14808629" cy="845963"/>
          </a:xfrm>
          <a:prstGeom prst="rect">
            <a:avLst/>
          </a:prstGeom>
        </p:spPr>
        <p:txBody>
          <a:bodyPr spcFirstLastPara="1" wrap="square" lIns="173375" tIns="173375" rIns="173375" bIns="173375" anchor="t" anchorCtr="0">
            <a:noAutofit/>
          </a:bodyPr>
          <a:lstStyle/>
          <a:p>
            <a:r>
              <a:rPr lang="en-US" sz="5200" dirty="0"/>
              <a:t>Factors that increase risk</a:t>
            </a:r>
          </a:p>
        </p:txBody>
      </p:sp>
      <p:sp>
        <p:nvSpPr>
          <p:cNvPr id="4" name="Google Shape;189;p34">
            <a:extLst>
              <a:ext uri="{FF2B5EF4-FFF2-40B4-BE49-F238E27FC236}">
                <a16:creationId xmlns:a16="http://schemas.microsoft.com/office/drawing/2014/main" id="{FA83C1F4-2140-7CDF-5F6F-6217E1ACE77C}"/>
              </a:ext>
            </a:extLst>
          </p:cNvPr>
          <p:cNvSpPr txBox="1">
            <a:spLocks noGrp="1"/>
          </p:cNvSpPr>
          <p:nvPr>
            <p:ph type="body" idx="1"/>
          </p:nvPr>
        </p:nvSpPr>
        <p:spPr>
          <a:xfrm>
            <a:off x="781726" y="1564802"/>
            <a:ext cx="15346815" cy="6752349"/>
          </a:xfrm>
          <a:prstGeom prst="rect">
            <a:avLst/>
          </a:prstGeom>
        </p:spPr>
        <p:txBody>
          <a:bodyPr spcFirstLastPara="1" wrap="square" lIns="173375" tIns="173375" rIns="173375" bIns="173375" anchor="t" anchorCtr="0">
            <a:noAutofit/>
          </a:bodyPr>
          <a:lstStyle/>
          <a:p>
            <a:pPr marL="457200" indent="-457200">
              <a:lnSpc>
                <a:spcPct val="115000"/>
              </a:lnSpc>
              <a:spcBef>
                <a:spcPts val="2276"/>
              </a:spcBef>
              <a:buClr>
                <a:schemeClr val="bg1"/>
              </a:buClr>
              <a:buSzPct val="110000"/>
              <a:buFont typeface="Arial" panose="020B0604020202020204" pitchFamily="34" charset="0"/>
              <a:buChar char="•"/>
            </a:pPr>
            <a:r>
              <a:rPr lang="en-US" sz="3500" dirty="0"/>
              <a:t>Age (95% of EDs develop between 12-25 years)</a:t>
            </a:r>
          </a:p>
          <a:p>
            <a:pPr marL="457200" indent="-457200">
              <a:lnSpc>
                <a:spcPct val="115000"/>
              </a:lnSpc>
              <a:spcBef>
                <a:spcPts val="2276"/>
              </a:spcBef>
              <a:buClr>
                <a:schemeClr val="bg1"/>
              </a:buClr>
              <a:buSzPct val="110000"/>
              <a:buFont typeface="Arial" panose="020B0604020202020204" pitchFamily="34" charset="0"/>
              <a:buChar char="•"/>
            </a:pPr>
            <a:r>
              <a:rPr lang="en-US" sz="3500" dirty="0"/>
              <a:t>Body image dissatisfaction/ internalization of thin ideal</a:t>
            </a:r>
          </a:p>
          <a:p>
            <a:pPr marL="457200" indent="-457200">
              <a:lnSpc>
                <a:spcPct val="115000"/>
              </a:lnSpc>
              <a:spcBef>
                <a:spcPts val="2276"/>
              </a:spcBef>
              <a:buClr>
                <a:schemeClr val="bg1"/>
              </a:buClr>
              <a:buSzPct val="110000"/>
              <a:buFont typeface="Arial" panose="020B0604020202020204" pitchFamily="34" charset="0"/>
              <a:buChar char="•"/>
            </a:pPr>
            <a:r>
              <a:rPr lang="en-US" sz="3500" dirty="0"/>
              <a:t>Teased or criticized about weight</a:t>
            </a:r>
          </a:p>
          <a:p>
            <a:pPr marL="457200" indent="-457200">
              <a:lnSpc>
                <a:spcPct val="115000"/>
              </a:lnSpc>
              <a:spcBef>
                <a:spcPts val="2276"/>
              </a:spcBef>
              <a:buClr>
                <a:schemeClr val="bg1"/>
              </a:buClr>
              <a:buSzPct val="110000"/>
              <a:buFont typeface="Arial" panose="020B0604020202020204" pitchFamily="34" charset="0"/>
              <a:buChar char="•"/>
            </a:pPr>
            <a:r>
              <a:rPr lang="en-US" sz="3500" dirty="0"/>
              <a:t>Participating in a sport/activity that prioritizes low weight</a:t>
            </a:r>
          </a:p>
          <a:p>
            <a:pPr marL="457200" indent="-457200">
              <a:lnSpc>
                <a:spcPct val="115000"/>
              </a:lnSpc>
              <a:spcBef>
                <a:spcPts val="2276"/>
              </a:spcBef>
              <a:buClr>
                <a:schemeClr val="bg1"/>
              </a:buClr>
              <a:buSzPct val="110000"/>
              <a:buFont typeface="Arial" panose="020B0604020202020204" pitchFamily="34" charset="0"/>
              <a:buChar char="•"/>
            </a:pPr>
            <a:r>
              <a:rPr lang="en-US" sz="3500" dirty="0"/>
              <a:t>Negative energy balance (can be accidental)</a:t>
            </a:r>
          </a:p>
          <a:p>
            <a:pPr marL="457200" indent="-457200">
              <a:lnSpc>
                <a:spcPct val="115000"/>
              </a:lnSpc>
              <a:spcBef>
                <a:spcPts val="2276"/>
              </a:spcBef>
              <a:buClr>
                <a:schemeClr val="bg1"/>
              </a:buClr>
              <a:buSzPct val="110000"/>
              <a:buFont typeface="Arial" panose="020B0604020202020204" pitchFamily="34" charset="0"/>
              <a:buChar char="•"/>
            </a:pPr>
            <a:r>
              <a:rPr lang="en-US" sz="3500" dirty="0"/>
              <a:t>GI &amp; infection</a:t>
            </a:r>
          </a:p>
          <a:p>
            <a:pPr marL="457200" indent="-457200">
              <a:lnSpc>
                <a:spcPct val="115000"/>
              </a:lnSpc>
              <a:spcBef>
                <a:spcPts val="2276"/>
              </a:spcBef>
              <a:buClr>
                <a:schemeClr val="bg1"/>
              </a:buClr>
              <a:buSzPct val="110000"/>
              <a:buFont typeface="Arial" panose="020B0604020202020204" pitchFamily="34" charset="0"/>
              <a:buChar char="•"/>
            </a:pPr>
            <a:r>
              <a:rPr lang="en-US" sz="3500" dirty="0"/>
              <a:t>LGBTQ+ </a:t>
            </a:r>
          </a:p>
          <a:p>
            <a:pPr marL="457200" indent="-457200">
              <a:lnSpc>
                <a:spcPct val="115000"/>
              </a:lnSpc>
              <a:spcBef>
                <a:spcPts val="2276"/>
              </a:spcBef>
              <a:buClr>
                <a:schemeClr val="bg1"/>
              </a:buClr>
              <a:buSzPct val="110000"/>
              <a:buFont typeface="Arial" panose="020B0604020202020204" pitchFamily="34" charset="0"/>
              <a:buChar char="•"/>
            </a:pPr>
            <a:r>
              <a:rPr lang="en-US" sz="3500" dirty="0"/>
              <a:t>Trauma</a:t>
            </a:r>
          </a:p>
        </p:txBody>
      </p:sp>
    </p:spTree>
    <p:extLst>
      <p:ext uri="{BB962C8B-B14F-4D97-AF65-F5344CB8AC3E}">
        <p14:creationId xmlns:p14="http://schemas.microsoft.com/office/powerpoint/2010/main" val="2892335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48"/>
        </a:solidFill>
        <a:effectLst/>
      </p:bgPr>
    </p:bg>
    <p:spTree>
      <p:nvGrpSpPr>
        <p:cNvPr id="1" name="Shape 187"/>
        <p:cNvGrpSpPr/>
        <p:nvPr/>
      </p:nvGrpSpPr>
      <p:grpSpPr>
        <a:xfrm>
          <a:off x="0" y="0"/>
          <a:ext cx="0" cy="0"/>
          <a:chOff x="0" y="0"/>
          <a:chExt cx="0" cy="0"/>
        </a:xfrm>
      </p:grpSpPr>
      <p:sp>
        <p:nvSpPr>
          <p:cNvPr id="188" name="Google Shape;188;p34"/>
          <p:cNvSpPr txBox="1">
            <a:spLocks noGrp="1"/>
          </p:cNvSpPr>
          <p:nvPr>
            <p:ph type="title"/>
          </p:nvPr>
        </p:nvSpPr>
        <p:spPr>
          <a:xfrm>
            <a:off x="1265821" y="864222"/>
            <a:ext cx="14808629" cy="845963"/>
          </a:xfrm>
          <a:prstGeom prst="rect">
            <a:avLst/>
          </a:prstGeom>
        </p:spPr>
        <p:txBody>
          <a:bodyPr spcFirstLastPara="1" wrap="square" lIns="173375" tIns="173375" rIns="173375" bIns="173375" anchor="t" anchorCtr="0">
            <a:noAutofit/>
          </a:bodyPr>
          <a:lstStyle/>
          <a:p>
            <a:r>
              <a:rPr lang="en" sz="5200" dirty="0"/>
              <a:t>Disclaimers + Principles</a:t>
            </a:r>
            <a:endParaRPr sz="5200" dirty="0"/>
          </a:p>
        </p:txBody>
      </p:sp>
      <p:sp>
        <p:nvSpPr>
          <p:cNvPr id="189" name="Google Shape;189;p34"/>
          <p:cNvSpPr txBox="1">
            <a:spLocks noGrp="1"/>
          </p:cNvSpPr>
          <p:nvPr>
            <p:ph type="body" idx="1"/>
          </p:nvPr>
        </p:nvSpPr>
        <p:spPr>
          <a:xfrm>
            <a:off x="1265821" y="2121955"/>
            <a:ext cx="15346815" cy="6752349"/>
          </a:xfrm>
          <a:prstGeom prst="rect">
            <a:avLst/>
          </a:prstGeom>
        </p:spPr>
        <p:txBody>
          <a:bodyPr spcFirstLastPara="1" wrap="square" lIns="173375" tIns="173375" rIns="173375" bIns="173375" anchor="t" anchorCtr="0">
            <a:noAutofit/>
          </a:bodyPr>
          <a:lstStyle/>
          <a:p>
            <a:pPr marL="0" lvl="0" indent="0" algn="l" rtl="0">
              <a:lnSpc>
                <a:spcPct val="115000"/>
              </a:lnSpc>
              <a:spcAft>
                <a:spcPts val="1800"/>
              </a:spcAft>
              <a:buClr>
                <a:schemeClr val="dk1"/>
              </a:buClr>
              <a:buSzPts val="1100"/>
              <a:buFont typeface="Arial"/>
              <a:buNone/>
            </a:pPr>
            <a:r>
              <a:rPr lang="en-US" sz="3200" dirty="0">
                <a:solidFill>
                  <a:srgbClr val="00B0F0"/>
                </a:solidFill>
              </a:rPr>
              <a:t>I don’t specialize in feeding/eating disorders in really young children.</a:t>
            </a:r>
          </a:p>
          <a:p>
            <a:pPr marL="0" lvl="0" indent="0" algn="l" rtl="0">
              <a:lnSpc>
                <a:spcPct val="115000"/>
              </a:lnSpc>
              <a:spcAft>
                <a:spcPts val="1800"/>
              </a:spcAft>
              <a:buClr>
                <a:schemeClr val="dk1"/>
              </a:buClr>
              <a:buSzPts val="1100"/>
              <a:buFont typeface="Arial"/>
              <a:buNone/>
            </a:pPr>
            <a:r>
              <a:rPr lang="en-US" sz="3200" dirty="0"/>
              <a:t>I’m continuing to learn and make lots of mistakes along the way.</a:t>
            </a:r>
          </a:p>
          <a:p>
            <a:pPr marL="0" lvl="0" indent="0" algn="l" rtl="0">
              <a:lnSpc>
                <a:spcPct val="115000"/>
              </a:lnSpc>
              <a:spcAft>
                <a:spcPts val="1800"/>
              </a:spcAft>
              <a:buClr>
                <a:schemeClr val="dk1"/>
              </a:buClr>
              <a:buSzPts val="1100"/>
              <a:buFont typeface="Arial"/>
              <a:buNone/>
            </a:pPr>
            <a:r>
              <a:rPr lang="en-US" sz="3200" dirty="0">
                <a:solidFill>
                  <a:srgbClr val="00B0F0"/>
                </a:solidFill>
              </a:rPr>
              <a:t>Every child + family is unique and will apply these principles in their own way .</a:t>
            </a:r>
          </a:p>
          <a:p>
            <a:pPr marL="0" lvl="0" indent="0" algn="l" rtl="0">
              <a:lnSpc>
                <a:spcPct val="115000"/>
              </a:lnSpc>
              <a:spcAft>
                <a:spcPts val="1800"/>
              </a:spcAft>
              <a:buClr>
                <a:schemeClr val="dk1"/>
              </a:buClr>
              <a:buSzPts val="1100"/>
              <a:buFont typeface="Arial"/>
              <a:buNone/>
            </a:pPr>
            <a:r>
              <a:rPr lang="en-US" sz="3200" dirty="0"/>
              <a:t>We all come to the table with our upbringing, cultural background, experiences influencing our beliefs + behaviors that impact parenting. Awareness of these is ever evolving.</a:t>
            </a:r>
          </a:p>
          <a:p>
            <a:pPr marL="0" lvl="0" indent="0" algn="l" rtl="0">
              <a:lnSpc>
                <a:spcPct val="115000"/>
              </a:lnSpc>
              <a:spcAft>
                <a:spcPts val="1800"/>
              </a:spcAft>
              <a:buClr>
                <a:schemeClr val="dk1"/>
              </a:buClr>
              <a:buSzPts val="1100"/>
              <a:buFont typeface="Arial"/>
              <a:buNone/>
            </a:pPr>
            <a:r>
              <a:rPr lang="en-US" sz="3200" dirty="0">
                <a:solidFill>
                  <a:srgbClr val="00B0F0"/>
                </a:solidFill>
              </a:rPr>
              <a:t>You might have heard different things… it’s normal to experience dissonance.</a:t>
            </a:r>
          </a:p>
          <a:p>
            <a:pPr marL="0" lvl="0" indent="0" algn="l" rtl="0">
              <a:lnSpc>
                <a:spcPct val="115000"/>
              </a:lnSpc>
              <a:spcAft>
                <a:spcPts val="1800"/>
              </a:spcAft>
              <a:buClr>
                <a:schemeClr val="dk1"/>
              </a:buClr>
              <a:buSzPts val="1100"/>
              <a:buFont typeface="Arial"/>
              <a:buNone/>
            </a:pPr>
            <a:r>
              <a:rPr lang="en-US" sz="3200" dirty="0"/>
              <a:t>Self-compassion is key in parenting (and in general…!).</a:t>
            </a:r>
          </a:p>
        </p:txBody>
      </p:sp>
    </p:spTree>
    <p:extLst>
      <p:ext uri="{BB962C8B-B14F-4D97-AF65-F5344CB8AC3E}">
        <p14:creationId xmlns:p14="http://schemas.microsoft.com/office/powerpoint/2010/main" val="2954985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F497D"/>
        </a:solidFill>
        <a:effectLst/>
      </p:bgPr>
    </p:bg>
    <p:spTree>
      <p:nvGrpSpPr>
        <p:cNvPr id="1" name="Shape 187"/>
        <p:cNvGrpSpPr/>
        <p:nvPr/>
      </p:nvGrpSpPr>
      <p:grpSpPr>
        <a:xfrm>
          <a:off x="0" y="0"/>
          <a:ext cx="0" cy="0"/>
          <a:chOff x="0" y="0"/>
          <a:chExt cx="0" cy="0"/>
        </a:xfrm>
      </p:grpSpPr>
      <p:sp>
        <p:nvSpPr>
          <p:cNvPr id="188" name="Google Shape;188;p34"/>
          <p:cNvSpPr txBox="1">
            <a:spLocks noGrp="1"/>
          </p:cNvSpPr>
          <p:nvPr>
            <p:ph type="title"/>
          </p:nvPr>
        </p:nvSpPr>
        <p:spPr>
          <a:xfrm>
            <a:off x="9250389" y="803545"/>
            <a:ext cx="7404319" cy="845963"/>
          </a:xfrm>
          <a:prstGeom prst="rect">
            <a:avLst/>
          </a:prstGeom>
        </p:spPr>
        <p:txBody>
          <a:bodyPr spcFirstLastPara="1" wrap="square" lIns="173375" tIns="173375" rIns="173375" bIns="173375" anchor="t" anchorCtr="0">
            <a:noAutofit/>
          </a:bodyPr>
          <a:lstStyle/>
          <a:p>
            <a:r>
              <a:rPr lang="en-US" sz="6000" dirty="0"/>
              <a:t>Diet Culture</a:t>
            </a:r>
          </a:p>
        </p:txBody>
      </p:sp>
      <p:sp>
        <p:nvSpPr>
          <p:cNvPr id="189" name="Google Shape;189;p34"/>
          <p:cNvSpPr txBox="1">
            <a:spLocks noGrp="1"/>
          </p:cNvSpPr>
          <p:nvPr>
            <p:ph type="body" idx="1"/>
          </p:nvPr>
        </p:nvSpPr>
        <p:spPr>
          <a:xfrm>
            <a:off x="9273341" y="1903836"/>
            <a:ext cx="7381367" cy="6190690"/>
          </a:xfrm>
          <a:prstGeom prst="rect">
            <a:avLst/>
          </a:prstGeom>
        </p:spPr>
        <p:txBody>
          <a:bodyPr spcFirstLastPara="1" wrap="square" lIns="173375" tIns="173375" rIns="173375" bIns="173375" anchor="t" anchorCtr="0">
            <a:noAutofit/>
          </a:bodyPr>
          <a:lstStyle/>
          <a:p>
            <a:pPr marL="457200" indent="-457200">
              <a:lnSpc>
                <a:spcPct val="115000"/>
              </a:lnSpc>
              <a:spcBef>
                <a:spcPts val="2276"/>
              </a:spcBef>
              <a:buClr>
                <a:schemeClr val="bg1"/>
              </a:buClr>
              <a:buSzPct val="110000"/>
              <a:buFont typeface="Arial" panose="020B0604020202020204" pitchFamily="34" charset="0"/>
              <a:buChar char="•"/>
            </a:pPr>
            <a:r>
              <a:rPr lang="en-US" sz="3800" dirty="0"/>
              <a:t>Dieting is a temporary change in eating habits, most often to lose weight, or to maximize athletic performance</a:t>
            </a:r>
          </a:p>
          <a:p>
            <a:pPr marL="457200" indent="-457200">
              <a:lnSpc>
                <a:spcPct val="115000"/>
              </a:lnSpc>
              <a:spcBef>
                <a:spcPts val="2276"/>
              </a:spcBef>
              <a:buClr>
                <a:schemeClr val="bg1"/>
              </a:buClr>
              <a:buSzPct val="110000"/>
              <a:buFont typeface="Arial" panose="020B0604020202020204" pitchFamily="34" charset="0"/>
              <a:buChar char="•"/>
            </a:pPr>
            <a:r>
              <a:rPr lang="en-US" sz="3800" dirty="0">
                <a:solidFill>
                  <a:schemeClr val="bg1"/>
                </a:solidFill>
              </a:rPr>
              <a:t>Diet culture normalizes the practice of dieting</a:t>
            </a:r>
          </a:p>
        </p:txBody>
      </p:sp>
      <p:grpSp>
        <p:nvGrpSpPr>
          <p:cNvPr id="5" name="Group 99">
            <a:extLst>
              <a:ext uri="{FF2B5EF4-FFF2-40B4-BE49-F238E27FC236}">
                <a16:creationId xmlns:a16="http://schemas.microsoft.com/office/drawing/2014/main" id="{FCBA94F3-44A9-7D15-4EB5-49B32CD4104D}"/>
              </a:ext>
            </a:extLst>
          </p:cNvPr>
          <p:cNvGrpSpPr>
            <a:grpSpLocks noChangeAspect="1"/>
          </p:cNvGrpSpPr>
          <p:nvPr/>
        </p:nvGrpSpPr>
        <p:grpSpPr>
          <a:xfrm>
            <a:off x="869871" y="1047620"/>
            <a:ext cx="7800260" cy="7903122"/>
            <a:chOff x="-127000" y="-88900"/>
            <a:chExt cx="5778500" cy="5854700"/>
          </a:xfrm>
        </p:grpSpPr>
        <p:pic>
          <p:nvPicPr>
            <p:cNvPr id="6" name="eat_all_the_foods.gif">
              <a:extLst>
                <a:ext uri="{FF2B5EF4-FFF2-40B4-BE49-F238E27FC236}">
                  <a16:creationId xmlns:a16="http://schemas.microsoft.com/office/drawing/2014/main" id="{DF00D73C-632E-CD73-33BF-F81BDD91FEBD}"/>
                </a:ext>
              </a:extLst>
            </p:cNvPr>
            <p:cNvPicPr/>
            <p:nvPr/>
          </p:nvPicPr>
          <p:blipFill>
            <a:blip r:embed="rId3"/>
            <a:srcRect l="12187" r="12187"/>
            <a:stretch>
              <a:fillRect/>
            </a:stretch>
          </p:blipFill>
          <p:spPr>
            <a:xfrm>
              <a:off x="0" y="0"/>
              <a:ext cx="5524500" cy="5524500"/>
            </a:xfrm>
            <a:prstGeom prst="rect">
              <a:avLst/>
            </a:prstGeom>
            <a:ln>
              <a:noFill/>
            </a:ln>
            <a:effectLst/>
          </p:spPr>
        </p:pic>
        <p:pic>
          <p:nvPicPr>
            <p:cNvPr id="7" name="Picture 6">
              <a:extLst>
                <a:ext uri="{FF2B5EF4-FFF2-40B4-BE49-F238E27FC236}">
                  <a16:creationId xmlns:a16="http://schemas.microsoft.com/office/drawing/2014/main" id="{A713BF7D-3660-27B6-034E-729BCA1F3E25}"/>
                </a:ext>
              </a:extLst>
            </p:cNvPr>
            <p:cNvPicPr/>
            <p:nvPr/>
          </p:nvPicPr>
          <p:blipFill>
            <a:blip r:embed="rId4"/>
            <a:stretch>
              <a:fillRect/>
            </a:stretch>
          </p:blipFill>
          <p:spPr>
            <a:xfrm>
              <a:off x="-127000" y="-88900"/>
              <a:ext cx="5778500" cy="5854700"/>
            </a:xfrm>
            <a:prstGeom prst="rect">
              <a:avLst/>
            </a:prstGeom>
            <a:effectLst/>
          </p:spPr>
        </p:pic>
      </p:grpSp>
      <p:sp>
        <p:nvSpPr>
          <p:cNvPr id="2" name="TextBox 1">
            <a:extLst>
              <a:ext uri="{FF2B5EF4-FFF2-40B4-BE49-F238E27FC236}">
                <a16:creationId xmlns:a16="http://schemas.microsoft.com/office/drawing/2014/main" id="{C80183B6-599A-BA65-33BF-CA019E754EEF}"/>
              </a:ext>
            </a:extLst>
          </p:cNvPr>
          <p:cNvSpPr txBox="1"/>
          <p:nvPr/>
        </p:nvSpPr>
        <p:spPr>
          <a:xfrm flipH="1">
            <a:off x="3442446" y="8862063"/>
            <a:ext cx="5550193" cy="33110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26789" tIns="26789" rIns="26789" bIns="26789" numCol="1" spcCol="38100"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308049" latinLnBrk="1" hangingPunct="0">
              <a:buClrTx/>
            </a:pPr>
            <a:r>
              <a:rPr lang="en-US" sz="1800" dirty="0">
                <a:solidFill>
                  <a:schemeClr val="bg2">
                    <a:lumMod val="20000"/>
                    <a:lumOff val="80000"/>
                  </a:schemeClr>
                </a:solidFill>
                <a:latin typeface="Gill Sans"/>
                <a:ea typeface="Gill Sans"/>
                <a:cs typeface="Gill Sans"/>
                <a:sym typeface="Gill Sans"/>
              </a:rPr>
              <a:t>*Photo credit of Allie </a:t>
            </a:r>
            <a:r>
              <a:rPr lang="en-US" sz="1800" dirty="0" err="1">
                <a:solidFill>
                  <a:schemeClr val="bg2">
                    <a:lumMod val="20000"/>
                    <a:lumOff val="80000"/>
                  </a:schemeClr>
                </a:solidFill>
                <a:latin typeface="Gill Sans"/>
                <a:ea typeface="Gill Sans"/>
                <a:cs typeface="Gill Sans"/>
                <a:sym typeface="Gill Sans"/>
              </a:rPr>
              <a:t>Brosh</a:t>
            </a:r>
            <a:r>
              <a:rPr lang="en-US" sz="1800" dirty="0">
                <a:solidFill>
                  <a:schemeClr val="bg2">
                    <a:lumMod val="20000"/>
                    <a:lumOff val="80000"/>
                  </a:schemeClr>
                </a:solidFill>
                <a:latin typeface="Gill Sans"/>
                <a:ea typeface="Gill Sans"/>
                <a:cs typeface="Gill Sans"/>
                <a:sym typeface="Gill Sans"/>
              </a:rPr>
              <a:t> </a:t>
            </a:r>
            <a:r>
              <a:rPr lang="en-US" sz="1800" i="1" dirty="0">
                <a:solidFill>
                  <a:schemeClr val="bg2">
                    <a:lumMod val="20000"/>
                    <a:lumOff val="80000"/>
                  </a:schemeClr>
                </a:solidFill>
                <a:latin typeface="Gill Sans"/>
                <a:ea typeface="Gill Sans"/>
                <a:cs typeface="Gill Sans"/>
                <a:sym typeface="Gill Sans"/>
              </a:rPr>
              <a:t>Hyperbole and a Half </a:t>
            </a:r>
          </a:p>
        </p:txBody>
      </p:sp>
    </p:spTree>
    <p:extLst>
      <p:ext uri="{BB962C8B-B14F-4D97-AF65-F5344CB8AC3E}">
        <p14:creationId xmlns:p14="http://schemas.microsoft.com/office/powerpoint/2010/main" val="2800805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F497D"/>
        </a:solidFill>
        <a:effectLst/>
      </p:bgPr>
    </p:bg>
    <p:spTree>
      <p:nvGrpSpPr>
        <p:cNvPr id="1" name="Shape 360"/>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513F4C8-DFD3-C241-A2B8-33720E3C0331}"/>
              </a:ext>
            </a:extLst>
          </p:cNvPr>
          <p:cNvPicPr>
            <a:picLocks noChangeAspect="1"/>
          </p:cNvPicPr>
          <p:nvPr/>
        </p:nvPicPr>
        <p:blipFill>
          <a:blip r:embed="rId3"/>
          <a:stretch>
            <a:fillRect/>
          </a:stretch>
        </p:blipFill>
        <p:spPr>
          <a:xfrm>
            <a:off x="7586663" y="0"/>
            <a:ext cx="9753600" cy="9753600"/>
          </a:xfrm>
          <a:prstGeom prst="rect">
            <a:avLst/>
          </a:prstGeom>
        </p:spPr>
      </p:pic>
      <p:sp>
        <p:nvSpPr>
          <p:cNvPr id="2" name="Google Shape;364;p55">
            <a:extLst>
              <a:ext uri="{FF2B5EF4-FFF2-40B4-BE49-F238E27FC236}">
                <a16:creationId xmlns:a16="http://schemas.microsoft.com/office/drawing/2014/main" id="{D24FBD9F-C654-5835-0E77-32893318FAA8}"/>
              </a:ext>
            </a:extLst>
          </p:cNvPr>
          <p:cNvSpPr txBox="1">
            <a:spLocks/>
          </p:cNvSpPr>
          <p:nvPr/>
        </p:nvSpPr>
        <p:spPr>
          <a:xfrm>
            <a:off x="573741" y="562246"/>
            <a:ext cx="6186667" cy="1535495"/>
          </a:xfrm>
          <a:prstGeom prst="rect">
            <a:avLst/>
          </a:prstGeom>
          <a:noFill/>
          <a:ln>
            <a:noFill/>
          </a:ln>
        </p:spPr>
        <p:txBody>
          <a:bodyPr spcFirstLastPara="1" wrap="square" lIns="173369" tIns="173369" rIns="173369" bIns="1733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100"/>
              <a:buFont typeface="Playfair Display"/>
              <a:buNone/>
              <a:defRPr sz="7585" b="1" i="0" u="none" strike="noStrike" cap="none">
                <a:solidFill>
                  <a:schemeClr val="lt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rgbClr val="FFFFFF"/>
              </a:buClr>
              <a:buSzPts val="2100"/>
              <a:buFont typeface="Playfair Display"/>
              <a:buNone/>
              <a:defRPr sz="3982" b="0" i="0" u="none" strike="noStrike" cap="none">
                <a:solidFill>
                  <a:srgbClr val="FFFFFF"/>
                </a:solidFill>
                <a:latin typeface="Playfair Display"/>
                <a:ea typeface="Playfair Display"/>
                <a:cs typeface="Playfair Display"/>
                <a:sym typeface="Playfair Display"/>
              </a:defRPr>
            </a:lvl2pPr>
            <a:lvl3pPr marR="0" lvl="2" algn="l" rtl="0">
              <a:lnSpc>
                <a:spcPct val="100000"/>
              </a:lnSpc>
              <a:spcBef>
                <a:spcPts val="0"/>
              </a:spcBef>
              <a:spcAft>
                <a:spcPts val="0"/>
              </a:spcAft>
              <a:buClr>
                <a:srgbClr val="FFFFFF"/>
              </a:buClr>
              <a:buSzPts val="2100"/>
              <a:buFont typeface="Playfair Display"/>
              <a:buNone/>
              <a:defRPr sz="3982" b="0" i="0" u="none" strike="noStrike" cap="none">
                <a:solidFill>
                  <a:srgbClr val="FFFFFF"/>
                </a:solidFill>
                <a:latin typeface="Playfair Display"/>
                <a:ea typeface="Playfair Display"/>
                <a:cs typeface="Playfair Display"/>
                <a:sym typeface="Playfair Display"/>
              </a:defRPr>
            </a:lvl3pPr>
            <a:lvl4pPr marR="0" lvl="3" algn="l" rtl="0">
              <a:lnSpc>
                <a:spcPct val="100000"/>
              </a:lnSpc>
              <a:spcBef>
                <a:spcPts val="0"/>
              </a:spcBef>
              <a:spcAft>
                <a:spcPts val="0"/>
              </a:spcAft>
              <a:buClr>
                <a:srgbClr val="FFFFFF"/>
              </a:buClr>
              <a:buSzPts val="2100"/>
              <a:buFont typeface="Playfair Display"/>
              <a:buNone/>
              <a:defRPr sz="3982" b="0" i="0" u="none" strike="noStrike" cap="none">
                <a:solidFill>
                  <a:srgbClr val="FFFFFF"/>
                </a:solidFill>
                <a:latin typeface="Playfair Display"/>
                <a:ea typeface="Playfair Display"/>
                <a:cs typeface="Playfair Display"/>
                <a:sym typeface="Playfair Display"/>
              </a:defRPr>
            </a:lvl4pPr>
            <a:lvl5pPr marR="0" lvl="4" algn="l" rtl="0">
              <a:lnSpc>
                <a:spcPct val="100000"/>
              </a:lnSpc>
              <a:spcBef>
                <a:spcPts val="0"/>
              </a:spcBef>
              <a:spcAft>
                <a:spcPts val="0"/>
              </a:spcAft>
              <a:buClr>
                <a:srgbClr val="FFFFFF"/>
              </a:buClr>
              <a:buSzPts val="2100"/>
              <a:buFont typeface="Playfair Display"/>
              <a:buNone/>
              <a:defRPr sz="3982" b="0" i="0" u="none" strike="noStrike" cap="none">
                <a:solidFill>
                  <a:srgbClr val="FFFFFF"/>
                </a:solidFill>
                <a:latin typeface="Playfair Display"/>
                <a:ea typeface="Playfair Display"/>
                <a:cs typeface="Playfair Display"/>
                <a:sym typeface="Playfair Display"/>
              </a:defRPr>
            </a:lvl5pPr>
            <a:lvl6pPr marR="0" lvl="5" algn="l" rtl="0">
              <a:lnSpc>
                <a:spcPct val="100000"/>
              </a:lnSpc>
              <a:spcBef>
                <a:spcPts val="0"/>
              </a:spcBef>
              <a:spcAft>
                <a:spcPts val="0"/>
              </a:spcAft>
              <a:buClr>
                <a:srgbClr val="FFFFFF"/>
              </a:buClr>
              <a:buSzPts val="2100"/>
              <a:buFont typeface="Playfair Display"/>
              <a:buNone/>
              <a:defRPr sz="3982" b="0" i="0" u="none" strike="noStrike" cap="none">
                <a:solidFill>
                  <a:srgbClr val="FFFFFF"/>
                </a:solidFill>
                <a:latin typeface="Playfair Display"/>
                <a:ea typeface="Playfair Display"/>
                <a:cs typeface="Playfair Display"/>
                <a:sym typeface="Playfair Display"/>
              </a:defRPr>
            </a:lvl6pPr>
            <a:lvl7pPr marR="0" lvl="6" algn="l" rtl="0">
              <a:lnSpc>
                <a:spcPct val="100000"/>
              </a:lnSpc>
              <a:spcBef>
                <a:spcPts val="0"/>
              </a:spcBef>
              <a:spcAft>
                <a:spcPts val="0"/>
              </a:spcAft>
              <a:buClr>
                <a:srgbClr val="FFFFFF"/>
              </a:buClr>
              <a:buSzPts val="2100"/>
              <a:buFont typeface="Playfair Display"/>
              <a:buNone/>
              <a:defRPr sz="3982" b="0" i="0" u="none" strike="noStrike" cap="none">
                <a:solidFill>
                  <a:srgbClr val="FFFFFF"/>
                </a:solidFill>
                <a:latin typeface="Playfair Display"/>
                <a:ea typeface="Playfair Display"/>
                <a:cs typeface="Playfair Display"/>
                <a:sym typeface="Playfair Display"/>
              </a:defRPr>
            </a:lvl7pPr>
            <a:lvl8pPr marR="0" lvl="7" algn="l" rtl="0">
              <a:lnSpc>
                <a:spcPct val="100000"/>
              </a:lnSpc>
              <a:spcBef>
                <a:spcPts val="0"/>
              </a:spcBef>
              <a:spcAft>
                <a:spcPts val="0"/>
              </a:spcAft>
              <a:buClr>
                <a:srgbClr val="FFFFFF"/>
              </a:buClr>
              <a:buSzPts val="2100"/>
              <a:buFont typeface="Playfair Display"/>
              <a:buNone/>
              <a:defRPr sz="3982" b="0" i="0" u="none" strike="noStrike" cap="none">
                <a:solidFill>
                  <a:srgbClr val="FFFFFF"/>
                </a:solidFill>
                <a:latin typeface="Playfair Display"/>
                <a:ea typeface="Playfair Display"/>
                <a:cs typeface="Playfair Display"/>
                <a:sym typeface="Playfair Display"/>
              </a:defRPr>
            </a:lvl8pPr>
            <a:lvl9pPr marR="0" lvl="8" algn="l" rtl="0">
              <a:lnSpc>
                <a:spcPct val="100000"/>
              </a:lnSpc>
              <a:spcBef>
                <a:spcPts val="0"/>
              </a:spcBef>
              <a:spcAft>
                <a:spcPts val="0"/>
              </a:spcAft>
              <a:buClr>
                <a:srgbClr val="FFFFFF"/>
              </a:buClr>
              <a:buSzPts val="2100"/>
              <a:buFont typeface="Playfair Display"/>
              <a:buNone/>
              <a:defRPr sz="3982" b="0" i="0" u="none" strike="noStrike" cap="none">
                <a:solidFill>
                  <a:srgbClr val="FFFFFF"/>
                </a:solidFill>
                <a:latin typeface="Playfair Display"/>
                <a:ea typeface="Playfair Display"/>
                <a:cs typeface="Playfair Display"/>
                <a:sym typeface="Playfair Display"/>
              </a:defRPr>
            </a:lvl9pPr>
          </a:lstStyle>
          <a:p>
            <a:pPr defTabSz="914400"/>
            <a:r>
              <a:rPr lang="en-US" sz="6000" dirty="0"/>
              <a:t>Diet culture</a:t>
            </a:r>
          </a:p>
        </p:txBody>
      </p:sp>
      <p:sp>
        <p:nvSpPr>
          <p:cNvPr id="4" name="Google Shape;189;p34">
            <a:extLst>
              <a:ext uri="{FF2B5EF4-FFF2-40B4-BE49-F238E27FC236}">
                <a16:creationId xmlns:a16="http://schemas.microsoft.com/office/drawing/2014/main" id="{D73A4CE4-474C-5668-3F68-B2EBD58AF01A}"/>
              </a:ext>
            </a:extLst>
          </p:cNvPr>
          <p:cNvSpPr txBox="1">
            <a:spLocks/>
          </p:cNvSpPr>
          <p:nvPr/>
        </p:nvSpPr>
        <p:spPr>
          <a:xfrm>
            <a:off x="573740" y="1738956"/>
            <a:ext cx="6186668" cy="7781561"/>
          </a:xfrm>
          <a:prstGeom prst="rect">
            <a:avLst/>
          </a:prstGeom>
          <a:noFill/>
          <a:ln>
            <a:noFill/>
          </a:ln>
        </p:spPr>
        <p:txBody>
          <a:bodyPr spcFirstLastPara="1" wrap="square" lIns="173375" tIns="173375" rIns="173375" bIns="17337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FFFFFF"/>
              </a:buClr>
              <a:buSzPts val="1400"/>
              <a:buFont typeface="Montserrat"/>
              <a:buNone/>
              <a:defRPr sz="2655" b="0" i="0" u="none" strike="noStrike" cap="none">
                <a:solidFill>
                  <a:srgbClr val="FFFFFF"/>
                </a:solidFill>
                <a:latin typeface="Montserrat"/>
                <a:ea typeface="Montserrat"/>
                <a:cs typeface="Montserrat"/>
                <a:sym typeface="Montserrat"/>
              </a:defRPr>
            </a:lvl1pPr>
            <a:lvl2pPr marL="914400" marR="0" lvl="1" indent="-317500" algn="l" rtl="0">
              <a:lnSpc>
                <a:spcPct val="115000"/>
              </a:lnSpc>
              <a:spcBef>
                <a:spcPts val="3034"/>
              </a:spcBef>
              <a:spcAft>
                <a:spcPts val="0"/>
              </a:spcAft>
              <a:buClr>
                <a:srgbClr val="FFFFFF"/>
              </a:buClr>
              <a:buSzPts val="1400"/>
              <a:buFont typeface="Montserrat"/>
              <a:buNone/>
              <a:defRPr sz="2655" b="0" i="0" u="none" strike="noStrike" cap="none">
                <a:solidFill>
                  <a:srgbClr val="FFFFFF"/>
                </a:solidFill>
                <a:latin typeface="Montserrat"/>
                <a:ea typeface="Montserrat"/>
                <a:cs typeface="Montserrat"/>
                <a:sym typeface="Montserrat"/>
              </a:defRPr>
            </a:lvl2pPr>
            <a:lvl3pPr marL="1371600" marR="0" lvl="2" indent="-317500" algn="l" rtl="0">
              <a:lnSpc>
                <a:spcPct val="115000"/>
              </a:lnSpc>
              <a:spcBef>
                <a:spcPts val="3034"/>
              </a:spcBef>
              <a:spcAft>
                <a:spcPts val="0"/>
              </a:spcAft>
              <a:buClr>
                <a:srgbClr val="FFFFFF"/>
              </a:buClr>
              <a:buSzPts val="1400"/>
              <a:buFont typeface="Montserrat"/>
              <a:buNone/>
              <a:defRPr sz="2655" b="0" i="0" u="none" strike="noStrike" cap="none">
                <a:solidFill>
                  <a:srgbClr val="FFFFFF"/>
                </a:solidFill>
                <a:latin typeface="Montserrat"/>
                <a:ea typeface="Montserrat"/>
                <a:cs typeface="Montserrat"/>
                <a:sym typeface="Montserrat"/>
              </a:defRPr>
            </a:lvl3pPr>
            <a:lvl4pPr marL="1828800" marR="0" lvl="3" indent="-317500" algn="l" rtl="0">
              <a:lnSpc>
                <a:spcPct val="115000"/>
              </a:lnSpc>
              <a:spcBef>
                <a:spcPts val="3034"/>
              </a:spcBef>
              <a:spcAft>
                <a:spcPts val="0"/>
              </a:spcAft>
              <a:buClr>
                <a:srgbClr val="FFFFFF"/>
              </a:buClr>
              <a:buSzPts val="1400"/>
              <a:buFont typeface="Montserrat"/>
              <a:buNone/>
              <a:defRPr sz="2655" b="0" i="0" u="none" strike="noStrike" cap="none">
                <a:solidFill>
                  <a:srgbClr val="FFFFFF"/>
                </a:solidFill>
                <a:latin typeface="Montserrat"/>
                <a:ea typeface="Montserrat"/>
                <a:cs typeface="Montserrat"/>
                <a:sym typeface="Montserrat"/>
              </a:defRPr>
            </a:lvl4pPr>
            <a:lvl5pPr marL="2286000" marR="0" lvl="4" indent="-317500" algn="l" rtl="0">
              <a:lnSpc>
                <a:spcPct val="115000"/>
              </a:lnSpc>
              <a:spcBef>
                <a:spcPts val="3034"/>
              </a:spcBef>
              <a:spcAft>
                <a:spcPts val="0"/>
              </a:spcAft>
              <a:buClr>
                <a:srgbClr val="FFFFFF"/>
              </a:buClr>
              <a:buSzPts val="1400"/>
              <a:buFont typeface="Montserrat"/>
              <a:buNone/>
              <a:defRPr sz="2655" b="0" i="0" u="none" strike="noStrike" cap="none">
                <a:solidFill>
                  <a:srgbClr val="FFFFFF"/>
                </a:solidFill>
                <a:latin typeface="Montserrat"/>
                <a:ea typeface="Montserrat"/>
                <a:cs typeface="Montserrat"/>
                <a:sym typeface="Montserrat"/>
              </a:defRPr>
            </a:lvl5pPr>
            <a:lvl6pPr marL="2743200" marR="0" lvl="5" indent="-317500" algn="l" rtl="0">
              <a:lnSpc>
                <a:spcPct val="115000"/>
              </a:lnSpc>
              <a:spcBef>
                <a:spcPts val="3034"/>
              </a:spcBef>
              <a:spcAft>
                <a:spcPts val="0"/>
              </a:spcAft>
              <a:buClr>
                <a:srgbClr val="FFFFFF"/>
              </a:buClr>
              <a:buSzPts val="1400"/>
              <a:buFont typeface="Montserrat"/>
              <a:buNone/>
              <a:defRPr sz="2655" b="0" i="0" u="none" strike="noStrike" cap="none">
                <a:solidFill>
                  <a:srgbClr val="FFFFFF"/>
                </a:solidFill>
                <a:latin typeface="Montserrat"/>
                <a:ea typeface="Montserrat"/>
                <a:cs typeface="Montserrat"/>
                <a:sym typeface="Montserrat"/>
              </a:defRPr>
            </a:lvl6pPr>
            <a:lvl7pPr marL="3200400" marR="0" lvl="6" indent="-317500" algn="l" rtl="0">
              <a:lnSpc>
                <a:spcPct val="115000"/>
              </a:lnSpc>
              <a:spcBef>
                <a:spcPts val="3034"/>
              </a:spcBef>
              <a:spcAft>
                <a:spcPts val="0"/>
              </a:spcAft>
              <a:buClr>
                <a:srgbClr val="FFFFFF"/>
              </a:buClr>
              <a:buSzPts val="1400"/>
              <a:buFont typeface="Montserrat"/>
              <a:buNone/>
              <a:defRPr sz="2655" b="0" i="0" u="none" strike="noStrike" cap="none">
                <a:solidFill>
                  <a:srgbClr val="FFFFFF"/>
                </a:solidFill>
                <a:latin typeface="Montserrat"/>
                <a:ea typeface="Montserrat"/>
                <a:cs typeface="Montserrat"/>
                <a:sym typeface="Montserrat"/>
              </a:defRPr>
            </a:lvl7pPr>
            <a:lvl8pPr marL="3657600" marR="0" lvl="7" indent="-317500" algn="l" rtl="0">
              <a:lnSpc>
                <a:spcPct val="115000"/>
              </a:lnSpc>
              <a:spcBef>
                <a:spcPts val="3034"/>
              </a:spcBef>
              <a:spcAft>
                <a:spcPts val="0"/>
              </a:spcAft>
              <a:buClr>
                <a:srgbClr val="FFFFFF"/>
              </a:buClr>
              <a:buSzPts val="1400"/>
              <a:buFont typeface="Montserrat"/>
              <a:buNone/>
              <a:defRPr sz="2655" b="0" i="0" u="none" strike="noStrike" cap="none">
                <a:solidFill>
                  <a:srgbClr val="FFFFFF"/>
                </a:solidFill>
                <a:latin typeface="Montserrat"/>
                <a:ea typeface="Montserrat"/>
                <a:cs typeface="Montserrat"/>
                <a:sym typeface="Montserrat"/>
              </a:defRPr>
            </a:lvl8pPr>
            <a:lvl9pPr marL="4114800" marR="0" lvl="8" indent="-317500" algn="l" rtl="0">
              <a:lnSpc>
                <a:spcPct val="115000"/>
              </a:lnSpc>
              <a:spcBef>
                <a:spcPts val="3034"/>
              </a:spcBef>
              <a:spcAft>
                <a:spcPts val="3034"/>
              </a:spcAft>
              <a:buClr>
                <a:srgbClr val="FFFFFF"/>
              </a:buClr>
              <a:buSzPts val="1400"/>
              <a:buFont typeface="Montserrat"/>
              <a:buNone/>
              <a:defRPr sz="2655" b="0" i="0" u="none" strike="noStrike" cap="none">
                <a:solidFill>
                  <a:srgbClr val="FFFFFF"/>
                </a:solidFill>
                <a:latin typeface="Montserrat"/>
                <a:ea typeface="Montserrat"/>
                <a:cs typeface="Montserrat"/>
                <a:sym typeface="Montserrat"/>
              </a:defRPr>
            </a:lvl9pPr>
          </a:lstStyle>
          <a:p>
            <a:pPr indent="-457200" defTabSz="914400">
              <a:lnSpc>
                <a:spcPct val="115000"/>
              </a:lnSpc>
              <a:spcBef>
                <a:spcPts val="1800"/>
              </a:spcBef>
              <a:buClr>
                <a:schemeClr val="bg1"/>
              </a:buClr>
              <a:buSzPct val="110000"/>
              <a:buFont typeface="Arial" panose="020B0604020202020204" pitchFamily="34" charset="0"/>
              <a:buChar char="•"/>
            </a:pPr>
            <a:r>
              <a:rPr lang="en-US" sz="3200" dirty="0"/>
              <a:t>Idealizing Thinness + equating with health + virtue</a:t>
            </a:r>
          </a:p>
          <a:p>
            <a:pPr indent="-457200" defTabSz="914400">
              <a:lnSpc>
                <a:spcPct val="115000"/>
              </a:lnSpc>
              <a:spcBef>
                <a:spcPts val="1800"/>
              </a:spcBef>
              <a:buClr>
                <a:schemeClr val="bg1"/>
              </a:buClr>
              <a:buSzPct val="110000"/>
              <a:buFont typeface="Arial" panose="020B0604020202020204" pitchFamily="34" charset="0"/>
              <a:buChar char="•"/>
            </a:pPr>
            <a:r>
              <a:rPr lang="en-US" sz="3200" dirty="0"/>
              <a:t>Encourages investment of time + money in pursuit of this ideal (who profits?)</a:t>
            </a:r>
          </a:p>
          <a:p>
            <a:pPr indent="-457200" defTabSz="914400">
              <a:lnSpc>
                <a:spcPct val="115000"/>
              </a:lnSpc>
              <a:spcBef>
                <a:spcPts val="1800"/>
              </a:spcBef>
              <a:buClr>
                <a:schemeClr val="bg1"/>
              </a:buClr>
              <a:buSzPct val="110000"/>
              <a:buFont typeface="Arial" panose="020B0604020202020204" pitchFamily="34" charset="0"/>
              <a:buChar char="•"/>
            </a:pPr>
            <a:r>
              <a:rPr lang="en-US" sz="3200" dirty="0"/>
              <a:t>“Right + wrong” ways of eating</a:t>
            </a:r>
          </a:p>
          <a:p>
            <a:pPr indent="-457200" defTabSz="914400">
              <a:lnSpc>
                <a:spcPct val="115000"/>
              </a:lnSpc>
              <a:spcBef>
                <a:spcPts val="1800"/>
              </a:spcBef>
              <a:buClr>
                <a:schemeClr val="bg1"/>
              </a:buClr>
              <a:buSzPct val="110000"/>
              <a:buFont typeface="Arial" panose="020B0604020202020204" pitchFamily="34" charset="0"/>
              <a:buChar char="•"/>
            </a:pPr>
            <a:r>
              <a:rPr lang="en-US" sz="3200" dirty="0"/>
              <a:t>Contributes to oppression of already marginalized groups</a:t>
            </a:r>
            <a:br>
              <a:rPr lang="en-US" sz="3200" dirty="0"/>
            </a:b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2048"/>
        </a:solidFill>
        <a:effectLst/>
      </p:bgPr>
    </p:bg>
    <p:spTree>
      <p:nvGrpSpPr>
        <p:cNvPr id="1" name="Shape 187"/>
        <p:cNvGrpSpPr/>
        <p:nvPr/>
      </p:nvGrpSpPr>
      <p:grpSpPr>
        <a:xfrm>
          <a:off x="0" y="0"/>
          <a:ext cx="0" cy="0"/>
          <a:chOff x="0" y="0"/>
          <a:chExt cx="0" cy="0"/>
        </a:xfrm>
      </p:grpSpPr>
      <p:sp>
        <p:nvSpPr>
          <p:cNvPr id="188" name="Google Shape;188;p34"/>
          <p:cNvSpPr txBox="1">
            <a:spLocks noGrp="1"/>
          </p:cNvSpPr>
          <p:nvPr>
            <p:ph type="title"/>
          </p:nvPr>
        </p:nvSpPr>
        <p:spPr>
          <a:xfrm>
            <a:off x="1265821" y="970554"/>
            <a:ext cx="14808629" cy="845963"/>
          </a:xfrm>
          <a:prstGeom prst="rect">
            <a:avLst/>
          </a:prstGeom>
        </p:spPr>
        <p:txBody>
          <a:bodyPr spcFirstLastPara="1" wrap="square" lIns="173375" tIns="173375" rIns="173375" bIns="173375" anchor="t" anchorCtr="0">
            <a:noAutofit/>
          </a:bodyPr>
          <a:lstStyle/>
          <a:p>
            <a:r>
              <a:rPr lang="en-US" sz="5200" dirty="0"/>
              <a:t>Dieting has become normalized, but is NOT a NORMAL way of eating</a:t>
            </a:r>
          </a:p>
        </p:txBody>
      </p:sp>
      <p:sp>
        <p:nvSpPr>
          <p:cNvPr id="9" name="Content Placeholder 5">
            <a:extLst>
              <a:ext uri="{FF2B5EF4-FFF2-40B4-BE49-F238E27FC236}">
                <a16:creationId xmlns:a16="http://schemas.microsoft.com/office/drawing/2014/main" id="{9FDAE028-CB8F-9E47-6CFF-2B78FF112B42}"/>
              </a:ext>
            </a:extLst>
          </p:cNvPr>
          <p:cNvSpPr txBox="1">
            <a:spLocks/>
          </p:cNvSpPr>
          <p:nvPr/>
        </p:nvSpPr>
        <p:spPr>
          <a:xfrm>
            <a:off x="1293414" y="3012141"/>
            <a:ext cx="14566583" cy="58214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867017" marR="0" lvl="0" indent="-553928" algn="l" rtl="0">
              <a:lnSpc>
                <a:spcPct val="100000"/>
              </a:lnSpc>
              <a:spcBef>
                <a:spcPts val="0"/>
              </a:spcBef>
              <a:spcAft>
                <a:spcPts val="0"/>
              </a:spcAft>
              <a:buClr>
                <a:schemeClr val="lt1"/>
              </a:buClr>
              <a:buSzPts val="1000"/>
              <a:buFont typeface="Livvic"/>
              <a:buAutoNum type="arabicPeriod"/>
              <a:defRPr sz="2276" b="0" i="0" u="none" strike="noStrike" cap="none">
                <a:solidFill>
                  <a:schemeClr val="lt1"/>
                </a:solidFill>
                <a:latin typeface="Montserrat"/>
                <a:ea typeface="Montserrat"/>
                <a:cs typeface="Montserrat"/>
                <a:sym typeface="Montserrat"/>
              </a:defRPr>
            </a:lvl1pPr>
            <a:lvl2pPr marL="1734033" marR="0" lvl="1" indent="-553928" algn="l" rtl="0">
              <a:lnSpc>
                <a:spcPct val="115000"/>
              </a:lnSpc>
              <a:spcBef>
                <a:spcPts val="3035"/>
              </a:spcBef>
              <a:spcAft>
                <a:spcPts val="0"/>
              </a:spcAft>
              <a:buClr>
                <a:schemeClr val="lt1"/>
              </a:buClr>
              <a:buSzPts val="1000"/>
              <a:buFont typeface="Roboto Condensed Light"/>
              <a:buAutoNum type="alphaLcPeriod"/>
              <a:defRPr sz="2276" b="0" i="0" u="none" strike="noStrike" cap="none">
                <a:solidFill>
                  <a:schemeClr val="lt1"/>
                </a:solidFill>
                <a:latin typeface="Montserrat"/>
                <a:ea typeface="Montserrat"/>
                <a:cs typeface="Montserrat"/>
                <a:sym typeface="Montserrat"/>
              </a:defRPr>
            </a:lvl2pPr>
            <a:lvl3pPr marL="2601050" marR="0" lvl="2" indent="-553928" algn="l" rtl="0">
              <a:lnSpc>
                <a:spcPct val="115000"/>
              </a:lnSpc>
              <a:spcBef>
                <a:spcPts val="3035"/>
              </a:spcBef>
              <a:spcAft>
                <a:spcPts val="0"/>
              </a:spcAft>
              <a:buClr>
                <a:schemeClr val="lt1"/>
              </a:buClr>
              <a:buSzPts val="1000"/>
              <a:buFont typeface="Roboto Condensed Light"/>
              <a:buAutoNum type="romanLcPeriod"/>
              <a:defRPr sz="2276" b="0" i="0" u="none" strike="noStrike" cap="none">
                <a:solidFill>
                  <a:schemeClr val="lt1"/>
                </a:solidFill>
                <a:latin typeface="Montserrat"/>
                <a:ea typeface="Montserrat"/>
                <a:cs typeface="Montserrat"/>
                <a:sym typeface="Montserrat"/>
              </a:defRPr>
            </a:lvl3pPr>
            <a:lvl4pPr marL="3468065" marR="0" lvl="3" indent="-553928" algn="l" rtl="0">
              <a:lnSpc>
                <a:spcPct val="115000"/>
              </a:lnSpc>
              <a:spcBef>
                <a:spcPts val="3035"/>
              </a:spcBef>
              <a:spcAft>
                <a:spcPts val="0"/>
              </a:spcAft>
              <a:buClr>
                <a:schemeClr val="lt1"/>
              </a:buClr>
              <a:buSzPts val="1000"/>
              <a:buFont typeface="Roboto Condensed Light"/>
              <a:buAutoNum type="arabicPeriod"/>
              <a:defRPr sz="2276" b="0" i="0" u="none" strike="noStrike" cap="none">
                <a:solidFill>
                  <a:schemeClr val="lt1"/>
                </a:solidFill>
                <a:latin typeface="Montserrat"/>
                <a:ea typeface="Montserrat"/>
                <a:cs typeface="Montserrat"/>
                <a:sym typeface="Montserrat"/>
              </a:defRPr>
            </a:lvl4pPr>
            <a:lvl5pPr marL="4335082" marR="0" lvl="4" indent="-553928" algn="l" rtl="0">
              <a:lnSpc>
                <a:spcPct val="115000"/>
              </a:lnSpc>
              <a:spcBef>
                <a:spcPts val="3035"/>
              </a:spcBef>
              <a:spcAft>
                <a:spcPts val="0"/>
              </a:spcAft>
              <a:buClr>
                <a:schemeClr val="lt1"/>
              </a:buClr>
              <a:buSzPts val="1000"/>
              <a:buFont typeface="Roboto Condensed Light"/>
              <a:buAutoNum type="alphaLcPeriod"/>
              <a:defRPr sz="2276" b="0" i="0" u="none" strike="noStrike" cap="none">
                <a:solidFill>
                  <a:schemeClr val="lt1"/>
                </a:solidFill>
                <a:latin typeface="Montserrat"/>
                <a:ea typeface="Montserrat"/>
                <a:cs typeface="Montserrat"/>
                <a:sym typeface="Montserrat"/>
              </a:defRPr>
            </a:lvl5pPr>
            <a:lvl6pPr marL="5202099" marR="0" lvl="5" indent="-553928" algn="l" rtl="0">
              <a:lnSpc>
                <a:spcPct val="115000"/>
              </a:lnSpc>
              <a:spcBef>
                <a:spcPts val="3035"/>
              </a:spcBef>
              <a:spcAft>
                <a:spcPts val="0"/>
              </a:spcAft>
              <a:buClr>
                <a:schemeClr val="lt1"/>
              </a:buClr>
              <a:buSzPts val="1000"/>
              <a:buFont typeface="Roboto Condensed Light"/>
              <a:buAutoNum type="romanLcPeriod"/>
              <a:defRPr sz="2276" b="0" i="0" u="none" strike="noStrike" cap="none">
                <a:solidFill>
                  <a:schemeClr val="lt1"/>
                </a:solidFill>
                <a:latin typeface="Montserrat"/>
                <a:ea typeface="Montserrat"/>
                <a:cs typeface="Montserrat"/>
                <a:sym typeface="Montserrat"/>
              </a:defRPr>
            </a:lvl6pPr>
            <a:lvl7pPr marL="6069115" marR="0" lvl="6" indent="-553928" algn="l" rtl="0">
              <a:lnSpc>
                <a:spcPct val="115000"/>
              </a:lnSpc>
              <a:spcBef>
                <a:spcPts val="3035"/>
              </a:spcBef>
              <a:spcAft>
                <a:spcPts val="0"/>
              </a:spcAft>
              <a:buClr>
                <a:schemeClr val="lt1"/>
              </a:buClr>
              <a:buSzPts val="1000"/>
              <a:buFont typeface="Roboto Condensed Light"/>
              <a:buAutoNum type="arabicPeriod"/>
              <a:defRPr sz="2276" b="0" i="0" u="none" strike="noStrike" cap="none">
                <a:solidFill>
                  <a:schemeClr val="lt1"/>
                </a:solidFill>
                <a:latin typeface="Montserrat"/>
                <a:ea typeface="Montserrat"/>
                <a:cs typeface="Montserrat"/>
                <a:sym typeface="Montserrat"/>
              </a:defRPr>
            </a:lvl7pPr>
            <a:lvl8pPr marL="6936132" marR="0" lvl="7" indent="-553928" algn="l" rtl="0">
              <a:lnSpc>
                <a:spcPct val="115000"/>
              </a:lnSpc>
              <a:spcBef>
                <a:spcPts val="3035"/>
              </a:spcBef>
              <a:spcAft>
                <a:spcPts val="0"/>
              </a:spcAft>
              <a:buClr>
                <a:schemeClr val="lt1"/>
              </a:buClr>
              <a:buSzPts val="1000"/>
              <a:buFont typeface="Roboto Condensed Light"/>
              <a:buAutoNum type="alphaLcPeriod"/>
              <a:defRPr sz="2276" b="0" i="0" u="none" strike="noStrike" cap="none">
                <a:solidFill>
                  <a:schemeClr val="lt1"/>
                </a:solidFill>
                <a:latin typeface="Montserrat"/>
                <a:ea typeface="Montserrat"/>
                <a:cs typeface="Montserrat"/>
                <a:sym typeface="Montserrat"/>
              </a:defRPr>
            </a:lvl8pPr>
            <a:lvl9pPr marL="7803149" marR="0" lvl="8" indent="-553928" algn="l" rtl="0">
              <a:lnSpc>
                <a:spcPct val="115000"/>
              </a:lnSpc>
              <a:spcBef>
                <a:spcPts val="3035"/>
              </a:spcBef>
              <a:spcAft>
                <a:spcPts val="3035"/>
              </a:spcAft>
              <a:buClr>
                <a:schemeClr val="lt1"/>
              </a:buClr>
              <a:buSzPts val="1000"/>
              <a:buFont typeface="Roboto Condensed Light"/>
              <a:buAutoNum type="romanLcPeriod"/>
              <a:defRPr sz="2276" b="0" i="0" u="none" strike="noStrike" cap="none">
                <a:solidFill>
                  <a:schemeClr val="lt1"/>
                </a:solidFill>
                <a:latin typeface="Montserrat"/>
                <a:ea typeface="Montserrat"/>
                <a:cs typeface="Montserrat"/>
                <a:sym typeface="Montserrat"/>
              </a:defRPr>
            </a:lvl9pPr>
          </a:lstStyle>
          <a:p>
            <a:pPr marL="457200" lvl="0" indent="-457200" defTabSz="914400">
              <a:lnSpc>
                <a:spcPct val="115000"/>
              </a:lnSpc>
              <a:spcBef>
                <a:spcPts val="2276"/>
              </a:spcBef>
              <a:spcAft>
                <a:spcPts val="0"/>
              </a:spcAft>
              <a:buClr>
                <a:srgbClr val="FFFFFF"/>
              </a:buClr>
              <a:buSzPct val="110000"/>
              <a:buFont typeface="Arial" panose="020B0604020202020204" pitchFamily="34" charset="0"/>
              <a:buChar char="•"/>
            </a:pPr>
            <a:r>
              <a:rPr lang="en-US" sz="3800" b="1" kern="0" dirty="0">
                <a:solidFill>
                  <a:srgbClr val="00B0F0"/>
                </a:solidFill>
                <a:latin typeface="Montserrat"/>
                <a:sym typeface="Montserrat"/>
              </a:rPr>
              <a:t>Diets don’t work:</a:t>
            </a:r>
          </a:p>
          <a:p>
            <a:pPr marL="1324216" lvl="1" indent="-457200" defTabSz="914400">
              <a:lnSpc>
                <a:spcPct val="115000"/>
              </a:lnSpc>
              <a:spcBef>
                <a:spcPts val="2276"/>
              </a:spcBef>
              <a:spcAft>
                <a:spcPts val="0"/>
              </a:spcAft>
              <a:buClr>
                <a:srgbClr val="FFFFFF"/>
              </a:buClr>
              <a:buSzPct val="110000"/>
              <a:buFont typeface="Arial" panose="020B0604020202020204" pitchFamily="34" charset="0"/>
              <a:buChar char="•"/>
            </a:pPr>
            <a:r>
              <a:rPr lang="en-US" sz="3800" kern="0" dirty="0">
                <a:solidFill>
                  <a:srgbClr val="FFFFFF"/>
                </a:solidFill>
                <a:latin typeface="Montserrat"/>
                <a:sym typeface="Montserrat"/>
              </a:rPr>
              <a:t>More likely to cause weight gain than long term weight loss (only 5% keep weight off)</a:t>
            </a:r>
          </a:p>
          <a:p>
            <a:pPr marL="1324216" lvl="1" indent="-457200" defTabSz="914400">
              <a:lnSpc>
                <a:spcPct val="115000"/>
              </a:lnSpc>
              <a:spcBef>
                <a:spcPts val="2276"/>
              </a:spcBef>
              <a:spcAft>
                <a:spcPts val="0"/>
              </a:spcAft>
              <a:buClr>
                <a:srgbClr val="FFFFFF"/>
              </a:buClr>
              <a:buSzPct val="110000"/>
              <a:buFont typeface="Arial" panose="020B0604020202020204" pitchFamily="34" charset="0"/>
              <a:buChar char="•"/>
            </a:pPr>
            <a:r>
              <a:rPr lang="en-US" sz="3800" kern="0" dirty="0">
                <a:solidFill>
                  <a:srgbClr val="FFFFFF"/>
                </a:solidFill>
                <a:latin typeface="Montserrat"/>
                <a:sym typeface="Montserrat"/>
              </a:rPr>
              <a:t>Often poor scientific evidence to support diet claims</a:t>
            </a:r>
          </a:p>
          <a:p>
            <a:pPr marL="1324216" lvl="1" indent="-457200" defTabSz="914400">
              <a:lnSpc>
                <a:spcPct val="115000"/>
              </a:lnSpc>
              <a:spcBef>
                <a:spcPts val="2276"/>
              </a:spcBef>
              <a:spcAft>
                <a:spcPts val="0"/>
              </a:spcAft>
              <a:buClr>
                <a:srgbClr val="FFFFFF"/>
              </a:buClr>
              <a:buSzPct val="110000"/>
              <a:buFont typeface="Arial" panose="020B0604020202020204" pitchFamily="34" charset="0"/>
              <a:buChar char="•"/>
            </a:pPr>
            <a:r>
              <a:rPr lang="en-US" sz="3800" kern="0" dirty="0">
                <a:solidFill>
                  <a:srgbClr val="FFFFFF"/>
                </a:solidFill>
                <a:latin typeface="Montserrat"/>
                <a:sym typeface="Montserrat"/>
              </a:rPr>
              <a:t>One of the most powerful predictors of disordered eating</a:t>
            </a:r>
          </a:p>
        </p:txBody>
      </p:sp>
    </p:spTree>
    <p:extLst>
      <p:ext uri="{BB962C8B-B14F-4D97-AF65-F5344CB8AC3E}">
        <p14:creationId xmlns:p14="http://schemas.microsoft.com/office/powerpoint/2010/main" val="1070485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2048"/>
        </a:solidFill>
        <a:effectLst/>
      </p:bgPr>
    </p:bg>
    <p:spTree>
      <p:nvGrpSpPr>
        <p:cNvPr id="1" name="Shape 187"/>
        <p:cNvGrpSpPr/>
        <p:nvPr/>
      </p:nvGrpSpPr>
      <p:grpSpPr>
        <a:xfrm>
          <a:off x="0" y="0"/>
          <a:ext cx="0" cy="0"/>
          <a:chOff x="0" y="0"/>
          <a:chExt cx="0" cy="0"/>
        </a:xfrm>
      </p:grpSpPr>
      <p:sp>
        <p:nvSpPr>
          <p:cNvPr id="188" name="Google Shape;188;p34"/>
          <p:cNvSpPr txBox="1">
            <a:spLocks noGrp="1"/>
          </p:cNvSpPr>
          <p:nvPr>
            <p:ph type="title"/>
          </p:nvPr>
        </p:nvSpPr>
        <p:spPr>
          <a:xfrm>
            <a:off x="1265821" y="970554"/>
            <a:ext cx="14808629" cy="845963"/>
          </a:xfrm>
          <a:prstGeom prst="rect">
            <a:avLst/>
          </a:prstGeom>
        </p:spPr>
        <p:txBody>
          <a:bodyPr spcFirstLastPara="1" wrap="square" lIns="173375" tIns="173375" rIns="173375" bIns="173375" anchor="t" anchorCtr="0">
            <a:noAutofit/>
          </a:bodyPr>
          <a:lstStyle/>
          <a:p>
            <a:r>
              <a:rPr lang="en-US" sz="5200" dirty="0"/>
              <a:t>Dieting has become normalized, but is NOT a NORMAL way of eating</a:t>
            </a:r>
          </a:p>
        </p:txBody>
      </p:sp>
      <p:sp>
        <p:nvSpPr>
          <p:cNvPr id="9" name="Content Placeholder 5">
            <a:extLst>
              <a:ext uri="{FF2B5EF4-FFF2-40B4-BE49-F238E27FC236}">
                <a16:creationId xmlns:a16="http://schemas.microsoft.com/office/drawing/2014/main" id="{9FDAE028-CB8F-9E47-6CFF-2B78FF112B42}"/>
              </a:ext>
            </a:extLst>
          </p:cNvPr>
          <p:cNvSpPr txBox="1">
            <a:spLocks/>
          </p:cNvSpPr>
          <p:nvPr/>
        </p:nvSpPr>
        <p:spPr>
          <a:xfrm>
            <a:off x="1293414" y="3012141"/>
            <a:ext cx="14566583" cy="58214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867017" marR="0" lvl="0" indent="-553928" algn="l" rtl="0">
              <a:lnSpc>
                <a:spcPct val="100000"/>
              </a:lnSpc>
              <a:spcBef>
                <a:spcPts val="0"/>
              </a:spcBef>
              <a:spcAft>
                <a:spcPts val="0"/>
              </a:spcAft>
              <a:buClr>
                <a:schemeClr val="lt1"/>
              </a:buClr>
              <a:buSzPts val="1000"/>
              <a:buFont typeface="Livvic"/>
              <a:buAutoNum type="arabicPeriod"/>
              <a:defRPr sz="2276" b="0" i="0" u="none" strike="noStrike" cap="none">
                <a:solidFill>
                  <a:schemeClr val="lt1"/>
                </a:solidFill>
                <a:latin typeface="Montserrat"/>
                <a:ea typeface="Montserrat"/>
                <a:cs typeface="Montserrat"/>
                <a:sym typeface="Montserrat"/>
              </a:defRPr>
            </a:lvl1pPr>
            <a:lvl2pPr marL="1734033" marR="0" lvl="1" indent="-553928" algn="l" rtl="0">
              <a:lnSpc>
                <a:spcPct val="115000"/>
              </a:lnSpc>
              <a:spcBef>
                <a:spcPts val="3035"/>
              </a:spcBef>
              <a:spcAft>
                <a:spcPts val="0"/>
              </a:spcAft>
              <a:buClr>
                <a:schemeClr val="lt1"/>
              </a:buClr>
              <a:buSzPts val="1000"/>
              <a:buFont typeface="Roboto Condensed Light"/>
              <a:buAutoNum type="alphaLcPeriod"/>
              <a:defRPr sz="2276" b="0" i="0" u="none" strike="noStrike" cap="none">
                <a:solidFill>
                  <a:schemeClr val="lt1"/>
                </a:solidFill>
                <a:latin typeface="Montserrat"/>
                <a:ea typeface="Montserrat"/>
                <a:cs typeface="Montserrat"/>
                <a:sym typeface="Montserrat"/>
              </a:defRPr>
            </a:lvl2pPr>
            <a:lvl3pPr marL="2601050" marR="0" lvl="2" indent="-553928" algn="l" rtl="0">
              <a:lnSpc>
                <a:spcPct val="115000"/>
              </a:lnSpc>
              <a:spcBef>
                <a:spcPts val="3035"/>
              </a:spcBef>
              <a:spcAft>
                <a:spcPts val="0"/>
              </a:spcAft>
              <a:buClr>
                <a:schemeClr val="lt1"/>
              </a:buClr>
              <a:buSzPts val="1000"/>
              <a:buFont typeface="Roboto Condensed Light"/>
              <a:buAutoNum type="romanLcPeriod"/>
              <a:defRPr sz="2276" b="0" i="0" u="none" strike="noStrike" cap="none">
                <a:solidFill>
                  <a:schemeClr val="lt1"/>
                </a:solidFill>
                <a:latin typeface="Montserrat"/>
                <a:ea typeface="Montserrat"/>
                <a:cs typeface="Montserrat"/>
                <a:sym typeface="Montserrat"/>
              </a:defRPr>
            </a:lvl3pPr>
            <a:lvl4pPr marL="3468065" marR="0" lvl="3" indent="-553928" algn="l" rtl="0">
              <a:lnSpc>
                <a:spcPct val="115000"/>
              </a:lnSpc>
              <a:spcBef>
                <a:spcPts val="3035"/>
              </a:spcBef>
              <a:spcAft>
                <a:spcPts val="0"/>
              </a:spcAft>
              <a:buClr>
                <a:schemeClr val="lt1"/>
              </a:buClr>
              <a:buSzPts val="1000"/>
              <a:buFont typeface="Roboto Condensed Light"/>
              <a:buAutoNum type="arabicPeriod"/>
              <a:defRPr sz="2276" b="0" i="0" u="none" strike="noStrike" cap="none">
                <a:solidFill>
                  <a:schemeClr val="lt1"/>
                </a:solidFill>
                <a:latin typeface="Montserrat"/>
                <a:ea typeface="Montserrat"/>
                <a:cs typeface="Montserrat"/>
                <a:sym typeface="Montserrat"/>
              </a:defRPr>
            </a:lvl4pPr>
            <a:lvl5pPr marL="4335082" marR="0" lvl="4" indent="-553928" algn="l" rtl="0">
              <a:lnSpc>
                <a:spcPct val="115000"/>
              </a:lnSpc>
              <a:spcBef>
                <a:spcPts val="3035"/>
              </a:spcBef>
              <a:spcAft>
                <a:spcPts val="0"/>
              </a:spcAft>
              <a:buClr>
                <a:schemeClr val="lt1"/>
              </a:buClr>
              <a:buSzPts val="1000"/>
              <a:buFont typeface="Roboto Condensed Light"/>
              <a:buAutoNum type="alphaLcPeriod"/>
              <a:defRPr sz="2276" b="0" i="0" u="none" strike="noStrike" cap="none">
                <a:solidFill>
                  <a:schemeClr val="lt1"/>
                </a:solidFill>
                <a:latin typeface="Montserrat"/>
                <a:ea typeface="Montserrat"/>
                <a:cs typeface="Montserrat"/>
                <a:sym typeface="Montserrat"/>
              </a:defRPr>
            </a:lvl5pPr>
            <a:lvl6pPr marL="5202099" marR="0" lvl="5" indent="-553928" algn="l" rtl="0">
              <a:lnSpc>
                <a:spcPct val="115000"/>
              </a:lnSpc>
              <a:spcBef>
                <a:spcPts val="3035"/>
              </a:spcBef>
              <a:spcAft>
                <a:spcPts val="0"/>
              </a:spcAft>
              <a:buClr>
                <a:schemeClr val="lt1"/>
              </a:buClr>
              <a:buSzPts val="1000"/>
              <a:buFont typeface="Roboto Condensed Light"/>
              <a:buAutoNum type="romanLcPeriod"/>
              <a:defRPr sz="2276" b="0" i="0" u="none" strike="noStrike" cap="none">
                <a:solidFill>
                  <a:schemeClr val="lt1"/>
                </a:solidFill>
                <a:latin typeface="Montserrat"/>
                <a:ea typeface="Montserrat"/>
                <a:cs typeface="Montserrat"/>
                <a:sym typeface="Montserrat"/>
              </a:defRPr>
            </a:lvl6pPr>
            <a:lvl7pPr marL="6069115" marR="0" lvl="6" indent="-553928" algn="l" rtl="0">
              <a:lnSpc>
                <a:spcPct val="115000"/>
              </a:lnSpc>
              <a:spcBef>
                <a:spcPts val="3035"/>
              </a:spcBef>
              <a:spcAft>
                <a:spcPts val="0"/>
              </a:spcAft>
              <a:buClr>
                <a:schemeClr val="lt1"/>
              </a:buClr>
              <a:buSzPts val="1000"/>
              <a:buFont typeface="Roboto Condensed Light"/>
              <a:buAutoNum type="arabicPeriod"/>
              <a:defRPr sz="2276" b="0" i="0" u="none" strike="noStrike" cap="none">
                <a:solidFill>
                  <a:schemeClr val="lt1"/>
                </a:solidFill>
                <a:latin typeface="Montserrat"/>
                <a:ea typeface="Montserrat"/>
                <a:cs typeface="Montserrat"/>
                <a:sym typeface="Montserrat"/>
              </a:defRPr>
            </a:lvl7pPr>
            <a:lvl8pPr marL="6936132" marR="0" lvl="7" indent="-553928" algn="l" rtl="0">
              <a:lnSpc>
                <a:spcPct val="115000"/>
              </a:lnSpc>
              <a:spcBef>
                <a:spcPts val="3035"/>
              </a:spcBef>
              <a:spcAft>
                <a:spcPts val="0"/>
              </a:spcAft>
              <a:buClr>
                <a:schemeClr val="lt1"/>
              </a:buClr>
              <a:buSzPts val="1000"/>
              <a:buFont typeface="Roboto Condensed Light"/>
              <a:buAutoNum type="alphaLcPeriod"/>
              <a:defRPr sz="2276" b="0" i="0" u="none" strike="noStrike" cap="none">
                <a:solidFill>
                  <a:schemeClr val="lt1"/>
                </a:solidFill>
                <a:latin typeface="Montserrat"/>
                <a:ea typeface="Montserrat"/>
                <a:cs typeface="Montserrat"/>
                <a:sym typeface="Montserrat"/>
              </a:defRPr>
            </a:lvl8pPr>
            <a:lvl9pPr marL="7803149" marR="0" lvl="8" indent="-553928" algn="l" rtl="0">
              <a:lnSpc>
                <a:spcPct val="115000"/>
              </a:lnSpc>
              <a:spcBef>
                <a:spcPts val="3035"/>
              </a:spcBef>
              <a:spcAft>
                <a:spcPts val="3035"/>
              </a:spcAft>
              <a:buClr>
                <a:schemeClr val="lt1"/>
              </a:buClr>
              <a:buSzPts val="1000"/>
              <a:buFont typeface="Roboto Condensed Light"/>
              <a:buAutoNum type="romanLcPeriod"/>
              <a:defRPr sz="2276" b="0" i="0" u="none" strike="noStrike" cap="none">
                <a:solidFill>
                  <a:schemeClr val="lt1"/>
                </a:solidFill>
                <a:latin typeface="Montserrat"/>
                <a:ea typeface="Montserrat"/>
                <a:cs typeface="Montserrat"/>
                <a:sym typeface="Montserrat"/>
              </a:defRPr>
            </a:lvl9pPr>
          </a:lstStyle>
          <a:p>
            <a:pPr marL="457200" marR="0" lvl="0" indent="-457200" algn="l" defTabSz="914400" rtl="0" eaLnBrk="1" fontAlgn="auto" latinLnBrk="0" hangingPunct="1">
              <a:lnSpc>
                <a:spcPct val="115000"/>
              </a:lnSpc>
              <a:spcBef>
                <a:spcPts val="2276"/>
              </a:spcBef>
              <a:spcAft>
                <a:spcPts val="0"/>
              </a:spcAft>
              <a:buClr>
                <a:srgbClr val="FFFFFF"/>
              </a:buClr>
              <a:buSzPct val="110000"/>
              <a:buFont typeface="Arial" panose="020B0604020202020204" pitchFamily="34" charset="0"/>
              <a:buChar char="•"/>
              <a:tabLst/>
              <a:defRPr/>
            </a:pPr>
            <a:r>
              <a:rPr kumimoji="0" lang="en-US" sz="3800" b="1" i="0" u="none" strike="noStrike" kern="0" cap="none" spc="0" normalizeH="0" baseline="0" noProof="0">
                <a:ln>
                  <a:noFill/>
                </a:ln>
                <a:solidFill>
                  <a:srgbClr val="00B0F0"/>
                </a:solidFill>
                <a:effectLst/>
                <a:uLnTx/>
                <a:uFillTx/>
                <a:latin typeface="Montserrat"/>
                <a:sym typeface="Montserrat"/>
              </a:rPr>
              <a:t>Diets are often harmful:</a:t>
            </a:r>
          </a:p>
          <a:p>
            <a:pPr marL="1324216" marR="0" lvl="1" indent="-457200" algn="l" defTabSz="914400" rtl="0" eaLnBrk="1" fontAlgn="auto" latinLnBrk="0" hangingPunct="1">
              <a:lnSpc>
                <a:spcPct val="115000"/>
              </a:lnSpc>
              <a:spcBef>
                <a:spcPts val="2276"/>
              </a:spcBef>
              <a:spcAft>
                <a:spcPts val="0"/>
              </a:spcAft>
              <a:buClr>
                <a:srgbClr val="FFFFFF"/>
              </a:buClr>
              <a:buSzPct val="110000"/>
              <a:buFont typeface="Arial" panose="020B0604020202020204" pitchFamily="34" charset="0"/>
              <a:buChar char="•"/>
              <a:tabLst/>
              <a:defRPr/>
            </a:pPr>
            <a:r>
              <a:rPr kumimoji="0" lang="en-US" sz="3800" b="0" i="0" u="none" strike="noStrike" kern="0" cap="none" spc="0" normalizeH="0" baseline="0" noProof="0">
                <a:ln>
                  <a:noFill/>
                </a:ln>
                <a:solidFill>
                  <a:srgbClr val="FFFFFF"/>
                </a:solidFill>
                <a:effectLst/>
                <a:uLnTx/>
                <a:uFillTx/>
                <a:latin typeface="Montserrat"/>
                <a:sym typeface="Montserrat"/>
              </a:rPr>
              <a:t>Nutrient deficiencies, injury, lower immunity</a:t>
            </a:r>
          </a:p>
          <a:p>
            <a:pPr marL="1324216" marR="0" lvl="1" indent="-457200" algn="l" defTabSz="914400" rtl="0" eaLnBrk="1" fontAlgn="auto" latinLnBrk="0" hangingPunct="1">
              <a:lnSpc>
                <a:spcPct val="115000"/>
              </a:lnSpc>
              <a:spcBef>
                <a:spcPts val="2276"/>
              </a:spcBef>
              <a:spcAft>
                <a:spcPts val="0"/>
              </a:spcAft>
              <a:buClr>
                <a:srgbClr val="FFFFFF"/>
              </a:buClr>
              <a:buSzPct val="110000"/>
              <a:buFont typeface="Arial" panose="020B0604020202020204" pitchFamily="34" charset="0"/>
              <a:buChar char="•"/>
              <a:tabLst/>
              <a:defRPr/>
            </a:pPr>
            <a:r>
              <a:rPr kumimoji="0" lang="en-US" sz="3800" b="0" i="0" u="none" strike="noStrike" kern="0" cap="none" spc="0" normalizeH="0" baseline="0" noProof="0">
                <a:ln>
                  <a:noFill/>
                </a:ln>
                <a:solidFill>
                  <a:srgbClr val="FFFFFF"/>
                </a:solidFill>
                <a:effectLst/>
                <a:uLnTx/>
                <a:uFillTx/>
                <a:latin typeface="Montserrat"/>
                <a:sym typeface="Montserrat"/>
              </a:rPr>
              <a:t>Dieting is one of the most common and </a:t>
            </a:r>
            <a:r>
              <a:rPr kumimoji="0" lang="en-US" sz="3800" b="1" i="0" u="none" strike="noStrike" kern="0" cap="none" spc="0" normalizeH="0" baseline="0" noProof="0">
                <a:ln>
                  <a:noFill/>
                </a:ln>
                <a:solidFill>
                  <a:srgbClr val="00B0F0"/>
                </a:solidFill>
                <a:effectLst/>
                <a:uLnTx/>
                <a:uFillTx/>
                <a:latin typeface="Montserrat"/>
                <a:sym typeface="Montserrat"/>
              </a:rPr>
              <a:t>preventable precursors</a:t>
            </a:r>
            <a:r>
              <a:rPr kumimoji="0" lang="en-US" sz="3800" b="0" i="0" u="none" strike="noStrike" kern="0" cap="none" spc="0" normalizeH="0" baseline="0" noProof="0">
                <a:ln>
                  <a:noFill/>
                </a:ln>
                <a:solidFill>
                  <a:srgbClr val="FFFFFF"/>
                </a:solidFill>
                <a:effectLst/>
                <a:uLnTx/>
                <a:uFillTx/>
                <a:latin typeface="Montserrat"/>
                <a:sym typeface="Montserrat"/>
              </a:rPr>
              <a:t> to developing an eating disorder</a:t>
            </a:r>
          </a:p>
          <a:p>
            <a:pPr marL="1324216" marR="0" lvl="1" indent="-457200" algn="l" defTabSz="914400" rtl="0" eaLnBrk="1" fontAlgn="auto" latinLnBrk="0" hangingPunct="1">
              <a:lnSpc>
                <a:spcPct val="115000"/>
              </a:lnSpc>
              <a:spcBef>
                <a:spcPts val="2276"/>
              </a:spcBef>
              <a:spcAft>
                <a:spcPts val="0"/>
              </a:spcAft>
              <a:buClr>
                <a:srgbClr val="FFFFFF"/>
              </a:buClr>
              <a:buSzPct val="110000"/>
              <a:buFont typeface="Arial" panose="020B0604020202020204" pitchFamily="34" charset="0"/>
              <a:buChar char="•"/>
              <a:tabLst/>
              <a:defRPr/>
            </a:pPr>
            <a:r>
              <a:rPr kumimoji="0" lang="en-US" sz="3800" b="0" i="0" u="none" strike="noStrike" kern="0" cap="none" spc="0" normalizeH="0" baseline="0" noProof="0">
                <a:ln>
                  <a:noFill/>
                </a:ln>
                <a:solidFill>
                  <a:srgbClr val="FFFFFF"/>
                </a:solidFill>
                <a:effectLst/>
                <a:uLnTx/>
                <a:uFillTx/>
                <a:latin typeface="Montserrat"/>
                <a:sym typeface="Montserrat"/>
              </a:rPr>
              <a:t>One of the most powerful predictors of disordered eating</a:t>
            </a:r>
            <a:endParaRPr kumimoji="0" lang="en-US" sz="3800" b="0" i="0" u="none" strike="noStrike" kern="0" cap="none" spc="0" normalizeH="0" baseline="0" noProof="0" dirty="0">
              <a:ln>
                <a:noFill/>
              </a:ln>
              <a:solidFill>
                <a:srgbClr val="FFFFFF"/>
              </a:solidFill>
              <a:effectLst/>
              <a:uLnTx/>
              <a:uFillTx/>
              <a:latin typeface="Montserrat"/>
              <a:sym typeface="Montserrat"/>
            </a:endParaRPr>
          </a:p>
        </p:txBody>
      </p:sp>
    </p:spTree>
    <p:extLst>
      <p:ext uri="{BB962C8B-B14F-4D97-AF65-F5344CB8AC3E}">
        <p14:creationId xmlns:p14="http://schemas.microsoft.com/office/powerpoint/2010/main" val="2223945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F497D"/>
        </a:solidFill>
        <a:effectLst/>
      </p:bgPr>
    </p:bg>
    <p:spTree>
      <p:nvGrpSpPr>
        <p:cNvPr id="1" name="Shape 187"/>
        <p:cNvGrpSpPr/>
        <p:nvPr/>
      </p:nvGrpSpPr>
      <p:grpSpPr>
        <a:xfrm>
          <a:off x="0" y="0"/>
          <a:ext cx="0" cy="0"/>
          <a:chOff x="0" y="0"/>
          <a:chExt cx="0" cy="0"/>
        </a:xfrm>
      </p:grpSpPr>
      <p:pic>
        <p:nvPicPr>
          <p:cNvPr id="2" name="Picture 2" descr="Binge Eating Disorder - HelpGuide.org">
            <a:extLst>
              <a:ext uri="{FF2B5EF4-FFF2-40B4-BE49-F238E27FC236}">
                <a16:creationId xmlns:a16="http://schemas.microsoft.com/office/drawing/2014/main" id="{4070251B-8DB3-8B9B-0075-8D1DC84FE3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60721" y="2995911"/>
            <a:ext cx="9233585" cy="615827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94B3DC37-0335-3720-6F31-E563CDB71998}"/>
              </a:ext>
            </a:extLst>
          </p:cNvPr>
          <p:cNvSpPr/>
          <p:nvPr/>
        </p:nvSpPr>
        <p:spPr>
          <a:xfrm>
            <a:off x="7038023" y="1816517"/>
            <a:ext cx="10909317" cy="8094432"/>
          </a:xfrm>
          <a:prstGeom prst="ellipse">
            <a:avLst/>
          </a:prstGeom>
          <a:noFill/>
          <a:ln w="2012950" cap="flat">
            <a:solidFill>
              <a:srgbClr val="1F497D"/>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Gill Sans"/>
              <a:ea typeface="Gill Sans"/>
              <a:cs typeface="Gill Sans"/>
              <a:sym typeface="Gill Sans"/>
            </a:endParaRPr>
          </a:p>
        </p:txBody>
      </p:sp>
      <p:sp>
        <p:nvSpPr>
          <p:cNvPr id="9" name="Content Placeholder 5">
            <a:extLst>
              <a:ext uri="{FF2B5EF4-FFF2-40B4-BE49-F238E27FC236}">
                <a16:creationId xmlns:a16="http://schemas.microsoft.com/office/drawing/2014/main" id="{9FDAE028-CB8F-9E47-6CFF-2B78FF112B42}"/>
              </a:ext>
            </a:extLst>
          </p:cNvPr>
          <p:cNvSpPr txBox="1">
            <a:spLocks/>
          </p:cNvSpPr>
          <p:nvPr/>
        </p:nvSpPr>
        <p:spPr>
          <a:xfrm>
            <a:off x="1293415" y="2422170"/>
            <a:ext cx="6272798" cy="58214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867017" marR="0" lvl="0" indent="-553928" algn="l" rtl="0">
              <a:lnSpc>
                <a:spcPct val="100000"/>
              </a:lnSpc>
              <a:spcBef>
                <a:spcPts val="0"/>
              </a:spcBef>
              <a:spcAft>
                <a:spcPts val="0"/>
              </a:spcAft>
              <a:buClr>
                <a:schemeClr val="lt1"/>
              </a:buClr>
              <a:buSzPts val="1000"/>
              <a:buFont typeface="Livvic"/>
              <a:buAutoNum type="arabicPeriod"/>
              <a:defRPr sz="2276" b="0" i="0" u="none" strike="noStrike" cap="none">
                <a:solidFill>
                  <a:schemeClr val="lt1"/>
                </a:solidFill>
                <a:latin typeface="Montserrat"/>
                <a:ea typeface="Montserrat"/>
                <a:cs typeface="Montserrat"/>
                <a:sym typeface="Montserrat"/>
              </a:defRPr>
            </a:lvl1pPr>
            <a:lvl2pPr marL="1734033" marR="0" lvl="1" indent="-553928" algn="l" rtl="0">
              <a:lnSpc>
                <a:spcPct val="115000"/>
              </a:lnSpc>
              <a:spcBef>
                <a:spcPts val="3035"/>
              </a:spcBef>
              <a:spcAft>
                <a:spcPts val="0"/>
              </a:spcAft>
              <a:buClr>
                <a:schemeClr val="lt1"/>
              </a:buClr>
              <a:buSzPts val="1000"/>
              <a:buFont typeface="Roboto Condensed Light"/>
              <a:buAutoNum type="alphaLcPeriod"/>
              <a:defRPr sz="2276" b="0" i="0" u="none" strike="noStrike" cap="none">
                <a:solidFill>
                  <a:schemeClr val="lt1"/>
                </a:solidFill>
                <a:latin typeface="Montserrat"/>
                <a:ea typeface="Montserrat"/>
                <a:cs typeface="Montserrat"/>
                <a:sym typeface="Montserrat"/>
              </a:defRPr>
            </a:lvl2pPr>
            <a:lvl3pPr marL="2601050" marR="0" lvl="2" indent="-553928" algn="l" rtl="0">
              <a:lnSpc>
                <a:spcPct val="115000"/>
              </a:lnSpc>
              <a:spcBef>
                <a:spcPts val="3035"/>
              </a:spcBef>
              <a:spcAft>
                <a:spcPts val="0"/>
              </a:spcAft>
              <a:buClr>
                <a:schemeClr val="lt1"/>
              </a:buClr>
              <a:buSzPts val="1000"/>
              <a:buFont typeface="Roboto Condensed Light"/>
              <a:buAutoNum type="romanLcPeriod"/>
              <a:defRPr sz="2276" b="0" i="0" u="none" strike="noStrike" cap="none">
                <a:solidFill>
                  <a:schemeClr val="lt1"/>
                </a:solidFill>
                <a:latin typeface="Montserrat"/>
                <a:ea typeface="Montserrat"/>
                <a:cs typeface="Montserrat"/>
                <a:sym typeface="Montserrat"/>
              </a:defRPr>
            </a:lvl3pPr>
            <a:lvl4pPr marL="3468065" marR="0" lvl="3" indent="-553928" algn="l" rtl="0">
              <a:lnSpc>
                <a:spcPct val="115000"/>
              </a:lnSpc>
              <a:spcBef>
                <a:spcPts val="3035"/>
              </a:spcBef>
              <a:spcAft>
                <a:spcPts val="0"/>
              </a:spcAft>
              <a:buClr>
                <a:schemeClr val="lt1"/>
              </a:buClr>
              <a:buSzPts val="1000"/>
              <a:buFont typeface="Roboto Condensed Light"/>
              <a:buAutoNum type="arabicPeriod"/>
              <a:defRPr sz="2276" b="0" i="0" u="none" strike="noStrike" cap="none">
                <a:solidFill>
                  <a:schemeClr val="lt1"/>
                </a:solidFill>
                <a:latin typeface="Montserrat"/>
                <a:ea typeface="Montserrat"/>
                <a:cs typeface="Montserrat"/>
                <a:sym typeface="Montserrat"/>
              </a:defRPr>
            </a:lvl4pPr>
            <a:lvl5pPr marL="4335082" marR="0" lvl="4" indent="-553928" algn="l" rtl="0">
              <a:lnSpc>
                <a:spcPct val="115000"/>
              </a:lnSpc>
              <a:spcBef>
                <a:spcPts val="3035"/>
              </a:spcBef>
              <a:spcAft>
                <a:spcPts val="0"/>
              </a:spcAft>
              <a:buClr>
                <a:schemeClr val="lt1"/>
              </a:buClr>
              <a:buSzPts val="1000"/>
              <a:buFont typeface="Roboto Condensed Light"/>
              <a:buAutoNum type="alphaLcPeriod"/>
              <a:defRPr sz="2276" b="0" i="0" u="none" strike="noStrike" cap="none">
                <a:solidFill>
                  <a:schemeClr val="lt1"/>
                </a:solidFill>
                <a:latin typeface="Montserrat"/>
                <a:ea typeface="Montserrat"/>
                <a:cs typeface="Montserrat"/>
                <a:sym typeface="Montserrat"/>
              </a:defRPr>
            </a:lvl5pPr>
            <a:lvl6pPr marL="5202099" marR="0" lvl="5" indent="-553928" algn="l" rtl="0">
              <a:lnSpc>
                <a:spcPct val="115000"/>
              </a:lnSpc>
              <a:spcBef>
                <a:spcPts val="3035"/>
              </a:spcBef>
              <a:spcAft>
                <a:spcPts val="0"/>
              </a:spcAft>
              <a:buClr>
                <a:schemeClr val="lt1"/>
              </a:buClr>
              <a:buSzPts val="1000"/>
              <a:buFont typeface="Roboto Condensed Light"/>
              <a:buAutoNum type="romanLcPeriod"/>
              <a:defRPr sz="2276" b="0" i="0" u="none" strike="noStrike" cap="none">
                <a:solidFill>
                  <a:schemeClr val="lt1"/>
                </a:solidFill>
                <a:latin typeface="Montserrat"/>
                <a:ea typeface="Montserrat"/>
                <a:cs typeface="Montserrat"/>
                <a:sym typeface="Montserrat"/>
              </a:defRPr>
            </a:lvl6pPr>
            <a:lvl7pPr marL="6069115" marR="0" lvl="6" indent="-553928" algn="l" rtl="0">
              <a:lnSpc>
                <a:spcPct val="115000"/>
              </a:lnSpc>
              <a:spcBef>
                <a:spcPts val="3035"/>
              </a:spcBef>
              <a:spcAft>
                <a:spcPts val="0"/>
              </a:spcAft>
              <a:buClr>
                <a:schemeClr val="lt1"/>
              </a:buClr>
              <a:buSzPts val="1000"/>
              <a:buFont typeface="Roboto Condensed Light"/>
              <a:buAutoNum type="arabicPeriod"/>
              <a:defRPr sz="2276" b="0" i="0" u="none" strike="noStrike" cap="none">
                <a:solidFill>
                  <a:schemeClr val="lt1"/>
                </a:solidFill>
                <a:latin typeface="Montserrat"/>
                <a:ea typeface="Montserrat"/>
                <a:cs typeface="Montserrat"/>
                <a:sym typeface="Montserrat"/>
              </a:defRPr>
            </a:lvl7pPr>
            <a:lvl8pPr marL="6936132" marR="0" lvl="7" indent="-553928" algn="l" rtl="0">
              <a:lnSpc>
                <a:spcPct val="115000"/>
              </a:lnSpc>
              <a:spcBef>
                <a:spcPts val="3035"/>
              </a:spcBef>
              <a:spcAft>
                <a:spcPts val="0"/>
              </a:spcAft>
              <a:buClr>
                <a:schemeClr val="lt1"/>
              </a:buClr>
              <a:buSzPts val="1000"/>
              <a:buFont typeface="Roboto Condensed Light"/>
              <a:buAutoNum type="alphaLcPeriod"/>
              <a:defRPr sz="2276" b="0" i="0" u="none" strike="noStrike" cap="none">
                <a:solidFill>
                  <a:schemeClr val="lt1"/>
                </a:solidFill>
                <a:latin typeface="Montserrat"/>
                <a:ea typeface="Montserrat"/>
                <a:cs typeface="Montserrat"/>
                <a:sym typeface="Montserrat"/>
              </a:defRPr>
            </a:lvl8pPr>
            <a:lvl9pPr marL="7803149" marR="0" lvl="8" indent="-553928" algn="l" rtl="0">
              <a:lnSpc>
                <a:spcPct val="115000"/>
              </a:lnSpc>
              <a:spcBef>
                <a:spcPts val="3035"/>
              </a:spcBef>
              <a:spcAft>
                <a:spcPts val="3035"/>
              </a:spcAft>
              <a:buClr>
                <a:schemeClr val="lt1"/>
              </a:buClr>
              <a:buSzPts val="1000"/>
              <a:buFont typeface="Roboto Condensed Light"/>
              <a:buAutoNum type="romanLcPeriod"/>
              <a:defRPr sz="2276" b="0" i="0" u="none" strike="noStrike" cap="none">
                <a:solidFill>
                  <a:schemeClr val="lt1"/>
                </a:solidFill>
                <a:latin typeface="Montserrat"/>
                <a:ea typeface="Montserrat"/>
                <a:cs typeface="Montserrat"/>
                <a:sym typeface="Montserrat"/>
              </a:defRPr>
            </a:lvl9pPr>
          </a:lstStyle>
          <a:p>
            <a:pPr marL="457200" marR="0" lvl="0" indent="-457200" algn="l" defTabSz="914400" rtl="0" eaLnBrk="1" fontAlgn="auto" latinLnBrk="0" hangingPunct="1">
              <a:lnSpc>
                <a:spcPct val="115000"/>
              </a:lnSpc>
              <a:spcBef>
                <a:spcPts val="2276"/>
              </a:spcBef>
              <a:spcAft>
                <a:spcPts val="0"/>
              </a:spcAft>
              <a:buClr>
                <a:srgbClr val="FFFFFF"/>
              </a:buClr>
              <a:buSzPct val="110000"/>
              <a:buFont typeface="Arial" panose="020B0604020202020204" pitchFamily="34" charset="0"/>
              <a:buChar char="•"/>
              <a:tabLst/>
              <a:defRPr/>
            </a:pPr>
            <a:r>
              <a:rPr kumimoji="0" lang="en-US" sz="3800" b="1" i="0" u="none" strike="noStrike" kern="0" cap="none" spc="0" normalizeH="0" baseline="0" noProof="0" dirty="0">
                <a:ln>
                  <a:noFill/>
                </a:ln>
                <a:solidFill>
                  <a:schemeClr val="bg1"/>
                </a:solidFill>
                <a:effectLst/>
                <a:uLnTx/>
                <a:uFillTx/>
                <a:latin typeface="Montserrat"/>
                <a:sym typeface="Montserrat"/>
              </a:rPr>
              <a:t>Increase preoccupation with food (especially forbidden foods)</a:t>
            </a:r>
          </a:p>
          <a:p>
            <a:pPr marL="457200" marR="0" lvl="0" indent="-457200" algn="l" defTabSz="914400" rtl="0" eaLnBrk="1" fontAlgn="auto" latinLnBrk="0" hangingPunct="1">
              <a:lnSpc>
                <a:spcPct val="115000"/>
              </a:lnSpc>
              <a:spcBef>
                <a:spcPts val="2276"/>
              </a:spcBef>
              <a:spcAft>
                <a:spcPts val="0"/>
              </a:spcAft>
              <a:buClr>
                <a:srgbClr val="FFFFFF"/>
              </a:buClr>
              <a:buSzPct val="110000"/>
              <a:buFont typeface="Arial" panose="020B0604020202020204" pitchFamily="34" charset="0"/>
              <a:buChar char="•"/>
              <a:tabLst/>
              <a:defRPr/>
            </a:pPr>
            <a:r>
              <a:rPr kumimoji="0" lang="en-US" sz="3800" b="1" i="0" u="none" strike="noStrike" kern="0" cap="none" spc="0" normalizeH="0" baseline="0" noProof="0" dirty="0">
                <a:ln>
                  <a:noFill/>
                </a:ln>
                <a:solidFill>
                  <a:schemeClr val="bg1"/>
                </a:solidFill>
                <a:effectLst/>
                <a:uLnTx/>
                <a:uFillTx/>
                <a:latin typeface="Montserrat"/>
                <a:sym typeface="Montserrat"/>
              </a:rPr>
              <a:t>Deprivation → overeating/bingeing → restrict/overeat cycle</a:t>
            </a:r>
          </a:p>
          <a:p>
            <a:pPr marL="457200" marR="0" lvl="0" indent="-457200" algn="l" defTabSz="914400" rtl="0" eaLnBrk="1" fontAlgn="auto" latinLnBrk="0" hangingPunct="1">
              <a:lnSpc>
                <a:spcPct val="115000"/>
              </a:lnSpc>
              <a:spcBef>
                <a:spcPts val="2276"/>
              </a:spcBef>
              <a:spcAft>
                <a:spcPts val="0"/>
              </a:spcAft>
              <a:buClr>
                <a:srgbClr val="FFFFFF"/>
              </a:buClr>
              <a:buSzPct val="110000"/>
              <a:buFont typeface="Arial" panose="020B0604020202020204" pitchFamily="34" charset="0"/>
              <a:buChar char="•"/>
              <a:tabLst/>
              <a:defRPr/>
            </a:pPr>
            <a:r>
              <a:rPr kumimoji="0" lang="en-US" sz="3800" b="1" i="0" u="none" strike="noStrike" kern="0" cap="none" spc="0" normalizeH="0" baseline="0" noProof="0" dirty="0">
                <a:ln>
                  <a:noFill/>
                </a:ln>
                <a:solidFill>
                  <a:schemeClr val="bg1"/>
                </a:solidFill>
                <a:effectLst/>
                <a:uLnTx/>
                <a:uFillTx/>
                <a:latin typeface="Montserrat"/>
                <a:sym typeface="Montserrat"/>
              </a:rPr>
              <a:t>Promotes false idea that weight loss = healthy</a:t>
            </a:r>
          </a:p>
        </p:txBody>
      </p:sp>
      <p:sp>
        <p:nvSpPr>
          <p:cNvPr id="188" name="Google Shape;188;p34"/>
          <p:cNvSpPr txBox="1">
            <a:spLocks noGrp="1"/>
          </p:cNvSpPr>
          <p:nvPr>
            <p:ph type="title"/>
          </p:nvPr>
        </p:nvSpPr>
        <p:spPr>
          <a:xfrm>
            <a:off x="1265821" y="970554"/>
            <a:ext cx="14808629" cy="845963"/>
          </a:xfrm>
          <a:prstGeom prst="rect">
            <a:avLst/>
          </a:prstGeom>
        </p:spPr>
        <p:txBody>
          <a:bodyPr spcFirstLastPara="1" wrap="square" lIns="173375" tIns="173375" rIns="173375" bIns="173375" anchor="t" anchorCtr="0">
            <a:noAutofit/>
          </a:bodyPr>
          <a:lstStyle/>
          <a:p>
            <a:r>
              <a:rPr lang="en-US" sz="5200" dirty="0"/>
              <a:t>What else is wrong with diets?</a:t>
            </a:r>
          </a:p>
        </p:txBody>
      </p:sp>
      <p:sp>
        <p:nvSpPr>
          <p:cNvPr id="6" name="Flowchart: Delay 5">
            <a:extLst>
              <a:ext uri="{FF2B5EF4-FFF2-40B4-BE49-F238E27FC236}">
                <a16:creationId xmlns:a16="http://schemas.microsoft.com/office/drawing/2014/main" id="{92255C4C-CA2F-4A11-1FE6-A5D32ABA8F1D}"/>
              </a:ext>
            </a:extLst>
          </p:cNvPr>
          <p:cNvSpPr/>
          <p:nvPr/>
        </p:nvSpPr>
        <p:spPr>
          <a:xfrm rot="16200000">
            <a:off x="12160605" y="1313310"/>
            <a:ext cx="690320" cy="3818965"/>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7547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F497D"/>
        </a:solidFill>
        <a:effectLst/>
      </p:bgPr>
    </p:bg>
    <p:spTree>
      <p:nvGrpSpPr>
        <p:cNvPr id="1" name="Shape 187"/>
        <p:cNvGrpSpPr/>
        <p:nvPr/>
      </p:nvGrpSpPr>
      <p:grpSpPr>
        <a:xfrm>
          <a:off x="0" y="0"/>
          <a:ext cx="0" cy="0"/>
          <a:chOff x="0" y="0"/>
          <a:chExt cx="0" cy="0"/>
        </a:xfrm>
      </p:grpSpPr>
      <p:sp>
        <p:nvSpPr>
          <p:cNvPr id="9" name="Content Placeholder 5">
            <a:extLst>
              <a:ext uri="{FF2B5EF4-FFF2-40B4-BE49-F238E27FC236}">
                <a16:creationId xmlns:a16="http://schemas.microsoft.com/office/drawing/2014/main" id="{9FDAE028-CB8F-9E47-6CFF-2B78FF112B42}"/>
              </a:ext>
            </a:extLst>
          </p:cNvPr>
          <p:cNvSpPr txBox="1">
            <a:spLocks/>
          </p:cNvSpPr>
          <p:nvPr/>
        </p:nvSpPr>
        <p:spPr>
          <a:xfrm>
            <a:off x="1293414" y="2422170"/>
            <a:ext cx="9607667" cy="58214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867017" marR="0" lvl="0" indent="-553928" algn="l" rtl="0">
              <a:lnSpc>
                <a:spcPct val="100000"/>
              </a:lnSpc>
              <a:spcBef>
                <a:spcPts val="0"/>
              </a:spcBef>
              <a:spcAft>
                <a:spcPts val="0"/>
              </a:spcAft>
              <a:buClr>
                <a:schemeClr val="lt1"/>
              </a:buClr>
              <a:buSzPts val="1000"/>
              <a:buFont typeface="Livvic"/>
              <a:buAutoNum type="arabicPeriod"/>
              <a:defRPr sz="2276" b="0" i="0" u="none" strike="noStrike" cap="none">
                <a:solidFill>
                  <a:schemeClr val="lt1"/>
                </a:solidFill>
                <a:latin typeface="Montserrat"/>
                <a:ea typeface="Montserrat"/>
                <a:cs typeface="Montserrat"/>
                <a:sym typeface="Montserrat"/>
              </a:defRPr>
            </a:lvl1pPr>
            <a:lvl2pPr marL="1734033" marR="0" lvl="1" indent="-553928" algn="l" rtl="0">
              <a:lnSpc>
                <a:spcPct val="115000"/>
              </a:lnSpc>
              <a:spcBef>
                <a:spcPts val="3035"/>
              </a:spcBef>
              <a:spcAft>
                <a:spcPts val="0"/>
              </a:spcAft>
              <a:buClr>
                <a:schemeClr val="lt1"/>
              </a:buClr>
              <a:buSzPts val="1000"/>
              <a:buFont typeface="Roboto Condensed Light"/>
              <a:buAutoNum type="alphaLcPeriod"/>
              <a:defRPr sz="2276" b="0" i="0" u="none" strike="noStrike" cap="none">
                <a:solidFill>
                  <a:schemeClr val="lt1"/>
                </a:solidFill>
                <a:latin typeface="Montserrat"/>
                <a:ea typeface="Montserrat"/>
                <a:cs typeface="Montserrat"/>
                <a:sym typeface="Montserrat"/>
              </a:defRPr>
            </a:lvl2pPr>
            <a:lvl3pPr marL="2601050" marR="0" lvl="2" indent="-553928" algn="l" rtl="0">
              <a:lnSpc>
                <a:spcPct val="115000"/>
              </a:lnSpc>
              <a:spcBef>
                <a:spcPts val="3035"/>
              </a:spcBef>
              <a:spcAft>
                <a:spcPts val="0"/>
              </a:spcAft>
              <a:buClr>
                <a:schemeClr val="lt1"/>
              </a:buClr>
              <a:buSzPts val="1000"/>
              <a:buFont typeface="Roboto Condensed Light"/>
              <a:buAutoNum type="romanLcPeriod"/>
              <a:defRPr sz="2276" b="0" i="0" u="none" strike="noStrike" cap="none">
                <a:solidFill>
                  <a:schemeClr val="lt1"/>
                </a:solidFill>
                <a:latin typeface="Montserrat"/>
                <a:ea typeface="Montserrat"/>
                <a:cs typeface="Montserrat"/>
                <a:sym typeface="Montserrat"/>
              </a:defRPr>
            </a:lvl3pPr>
            <a:lvl4pPr marL="3468065" marR="0" lvl="3" indent="-553928" algn="l" rtl="0">
              <a:lnSpc>
                <a:spcPct val="115000"/>
              </a:lnSpc>
              <a:spcBef>
                <a:spcPts val="3035"/>
              </a:spcBef>
              <a:spcAft>
                <a:spcPts val="0"/>
              </a:spcAft>
              <a:buClr>
                <a:schemeClr val="lt1"/>
              </a:buClr>
              <a:buSzPts val="1000"/>
              <a:buFont typeface="Roboto Condensed Light"/>
              <a:buAutoNum type="arabicPeriod"/>
              <a:defRPr sz="2276" b="0" i="0" u="none" strike="noStrike" cap="none">
                <a:solidFill>
                  <a:schemeClr val="lt1"/>
                </a:solidFill>
                <a:latin typeface="Montserrat"/>
                <a:ea typeface="Montserrat"/>
                <a:cs typeface="Montserrat"/>
                <a:sym typeface="Montserrat"/>
              </a:defRPr>
            </a:lvl4pPr>
            <a:lvl5pPr marL="4335082" marR="0" lvl="4" indent="-553928" algn="l" rtl="0">
              <a:lnSpc>
                <a:spcPct val="115000"/>
              </a:lnSpc>
              <a:spcBef>
                <a:spcPts val="3035"/>
              </a:spcBef>
              <a:spcAft>
                <a:spcPts val="0"/>
              </a:spcAft>
              <a:buClr>
                <a:schemeClr val="lt1"/>
              </a:buClr>
              <a:buSzPts val="1000"/>
              <a:buFont typeface="Roboto Condensed Light"/>
              <a:buAutoNum type="alphaLcPeriod"/>
              <a:defRPr sz="2276" b="0" i="0" u="none" strike="noStrike" cap="none">
                <a:solidFill>
                  <a:schemeClr val="lt1"/>
                </a:solidFill>
                <a:latin typeface="Montserrat"/>
                <a:ea typeface="Montserrat"/>
                <a:cs typeface="Montserrat"/>
                <a:sym typeface="Montserrat"/>
              </a:defRPr>
            </a:lvl5pPr>
            <a:lvl6pPr marL="5202099" marR="0" lvl="5" indent="-553928" algn="l" rtl="0">
              <a:lnSpc>
                <a:spcPct val="115000"/>
              </a:lnSpc>
              <a:spcBef>
                <a:spcPts val="3035"/>
              </a:spcBef>
              <a:spcAft>
                <a:spcPts val="0"/>
              </a:spcAft>
              <a:buClr>
                <a:schemeClr val="lt1"/>
              </a:buClr>
              <a:buSzPts val="1000"/>
              <a:buFont typeface="Roboto Condensed Light"/>
              <a:buAutoNum type="romanLcPeriod"/>
              <a:defRPr sz="2276" b="0" i="0" u="none" strike="noStrike" cap="none">
                <a:solidFill>
                  <a:schemeClr val="lt1"/>
                </a:solidFill>
                <a:latin typeface="Montserrat"/>
                <a:ea typeface="Montserrat"/>
                <a:cs typeface="Montserrat"/>
                <a:sym typeface="Montserrat"/>
              </a:defRPr>
            </a:lvl6pPr>
            <a:lvl7pPr marL="6069115" marR="0" lvl="6" indent="-553928" algn="l" rtl="0">
              <a:lnSpc>
                <a:spcPct val="115000"/>
              </a:lnSpc>
              <a:spcBef>
                <a:spcPts val="3035"/>
              </a:spcBef>
              <a:spcAft>
                <a:spcPts val="0"/>
              </a:spcAft>
              <a:buClr>
                <a:schemeClr val="lt1"/>
              </a:buClr>
              <a:buSzPts val="1000"/>
              <a:buFont typeface="Roboto Condensed Light"/>
              <a:buAutoNum type="arabicPeriod"/>
              <a:defRPr sz="2276" b="0" i="0" u="none" strike="noStrike" cap="none">
                <a:solidFill>
                  <a:schemeClr val="lt1"/>
                </a:solidFill>
                <a:latin typeface="Montserrat"/>
                <a:ea typeface="Montserrat"/>
                <a:cs typeface="Montserrat"/>
                <a:sym typeface="Montserrat"/>
              </a:defRPr>
            </a:lvl7pPr>
            <a:lvl8pPr marL="6936132" marR="0" lvl="7" indent="-553928" algn="l" rtl="0">
              <a:lnSpc>
                <a:spcPct val="115000"/>
              </a:lnSpc>
              <a:spcBef>
                <a:spcPts val="3035"/>
              </a:spcBef>
              <a:spcAft>
                <a:spcPts val="0"/>
              </a:spcAft>
              <a:buClr>
                <a:schemeClr val="lt1"/>
              </a:buClr>
              <a:buSzPts val="1000"/>
              <a:buFont typeface="Roboto Condensed Light"/>
              <a:buAutoNum type="alphaLcPeriod"/>
              <a:defRPr sz="2276" b="0" i="0" u="none" strike="noStrike" cap="none">
                <a:solidFill>
                  <a:schemeClr val="lt1"/>
                </a:solidFill>
                <a:latin typeface="Montserrat"/>
                <a:ea typeface="Montserrat"/>
                <a:cs typeface="Montserrat"/>
                <a:sym typeface="Montserrat"/>
              </a:defRPr>
            </a:lvl8pPr>
            <a:lvl9pPr marL="7803149" marR="0" lvl="8" indent="-553928" algn="l" rtl="0">
              <a:lnSpc>
                <a:spcPct val="115000"/>
              </a:lnSpc>
              <a:spcBef>
                <a:spcPts val="3035"/>
              </a:spcBef>
              <a:spcAft>
                <a:spcPts val="3035"/>
              </a:spcAft>
              <a:buClr>
                <a:schemeClr val="lt1"/>
              </a:buClr>
              <a:buSzPts val="1000"/>
              <a:buFont typeface="Roboto Condensed Light"/>
              <a:buAutoNum type="romanLcPeriod"/>
              <a:defRPr sz="2276" b="0" i="0" u="none" strike="noStrike" cap="none">
                <a:solidFill>
                  <a:schemeClr val="lt1"/>
                </a:solidFill>
                <a:latin typeface="Montserrat"/>
                <a:ea typeface="Montserrat"/>
                <a:cs typeface="Montserrat"/>
                <a:sym typeface="Montserrat"/>
              </a:defRPr>
            </a:lvl9pPr>
          </a:lstStyle>
          <a:p>
            <a:pPr marL="457200" marR="0" lvl="0" indent="-457200" algn="l" defTabSz="914400" rtl="0" eaLnBrk="1" fontAlgn="auto" latinLnBrk="0" hangingPunct="1">
              <a:lnSpc>
                <a:spcPct val="115000"/>
              </a:lnSpc>
              <a:spcBef>
                <a:spcPts val="2276"/>
              </a:spcBef>
              <a:spcAft>
                <a:spcPts val="0"/>
              </a:spcAft>
              <a:buClr>
                <a:srgbClr val="FFFFFF"/>
              </a:buClr>
              <a:buSzPct val="110000"/>
              <a:buFont typeface="Arial" panose="020B0604020202020204" pitchFamily="34" charset="0"/>
              <a:buChar char="•"/>
              <a:tabLst/>
              <a:defRPr/>
            </a:pPr>
            <a:r>
              <a:rPr kumimoji="0" lang="en-US" sz="3800" b="1" i="0" u="none" strike="noStrike" kern="0" cap="none" spc="0" normalizeH="0" baseline="0" noProof="0" dirty="0">
                <a:ln>
                  <a:noFill/>
                </a:ln>
                <a:solidFill>
                  <a:srgbClr val="FFFFFF"/>
                </a:solidFill>
                <a:effectLst/>
                <a:uLnTx/>
                <a:uFillTx/>
                <a:latin typeface="Montserrat"/>
                <a:sym typeface="Montserrat"/>
              </a:rPr>
              <a:t>Reinforces thin ideal</a:t>
            </a:r>
          </a:p>
          <a:p>
            <a:pPr marL="457200" marR="0" lvl="0" indent="-457200" algn="l" defTabSz="914400" rtl="0" eaLnBrk="1" fontAlgn="auto" latinLnBrk="0" hangingPunct="1">
              <a:lnSpc>
                <a:spcPct val="115000"/>
              </a:lnSpc>
              <a:spcBef>
                <a:spcPts val="2276"/>
              </a:spcBef>
              <a:spcAft>
                <a:spcPts val="0"/>
              </a:spcAft>
              <a:buClr>
                <a:srgbClr val="FFFFFF"/>
              </a:buClr>
              <a:buSzPct val="110000"/>
              <a:buFont typeface="Arial" panose="020B0604020202020204" pitchFamily="34" charset="0"/>
              <a:buChar char="•"/>
              <a:tabLst/>
              <a:defRPr/>
            </a:pPr>
            <a:r>
              <a:rPr kumimoji="0" lang="en-US" sz="3800" b="1" i="0" u="none" strike="noStrike" kern="0" cap="none" spc="0" normalizeH="0" baseline="0" noProof="0" dirty="0">
                <a:ln>
                  <a:noFill/>
                </a:ln>
                <a:solidFill>
                  <a:srgbClr val="FFFFFF"/>
                </a:solidFill>
                <a:effectLst/>
                <a:uLnTx/>
                <a:uFillTx/>
                <a:latin typeface="Montserrat"/>
                <a:sym typeface="Montserrat"/>
              </a:rPr>
              <a:t>Moralizes food choices (good/bad)</a:t>
            </a:r>
          </a:p>
          <a:p>
            <a:pPr marL="457200" marR="0" lvl="0" indent="-457200" algn="l" defTabSz="914400" rtl="0" eaLnBrk="1" fontAlgn="auto" latinLnBrk="0" hangingPunct="1">
              <a:lnSpc>
                <a:spcPct val="115000"/>
              </a:lnSpc>
              <a:spcBef>
                <a:spcPts val="2276"/>
              </a:spcBef>
              <a:spcAft>
                <a:spcPts val="0"/>
              </a:spcAft>
              <a:buClr>
                <a:srgbClr val="FFFFFF"/>
              </a:buClr>
              <a:buSzPct val="110000"/>
              <a:buFont typeface="Arial" panose="020B0604020202020204" pitchFamily="34" charset="0"/>
              <a:buChar char="•"/>
              <a:tabLst/>
              <a:defRPr/>
            </a:pPr>
            <a:r>
              <a:rPr kumimoji="0" lang="en-US" sz="3800" b="1" i="0" u="none" strike="noStrike" kern="0" cap="none" spc="0" normalizeH="0" baseline="0" noProof="0" dirty="0">
                <a:ln>
                  <a:noFill/>
                </a:ln>
                <a:solidFill>
                  <a:srgbClr val="FFFFFF"/>
                </a:solidFill>
                <a:effectLst/>
                <a:uLnTx/>
                <a:uFillTx/>
                <a:latin typeface="Montserrat"/>
                <a:sym typeface="Montserrat"/>
              </a:rPr>
              <a:t>Makes us distrust our bodies </a:t>
            </a:r>
          </a:p>
          <a:p>
            <a:pPr marL="457200" marR="0" lvl="0" indent="-457200" algn="l" defTabSz="914400" rtl="0" eaLnBrk="1" fontAlgn="auto" latinLnBrk="0" hangingPunct="1">
              <a:lnSpc>
                <a:spcPct val="115000"/>
              </a:lnSpc>
              <a:spcBef>
                <a:spcPts val="2276"/>
              </a:spcBef>
              <a:spcAft>
                <a:spcPts val="0"/>
              </a:spcAft>
              <a:buClr>
                <a:srgbClr val="FFFFFF"/>
              </a:buClr>
              <a:buSzPct val="110000"/>
              <a:buFont typeface="Arial" panose="020B0604020202020204" pitchFamily="34" charset="0"/>
              <a:buChar char="•"/>
              <a:tabLst/>
              <a:defRPr/>
            </a:pPr>
            <a:r>
              <a:rPr kumimoji="0" lang="en-US" sz="3800" b="1" i="0" u="none" strike="noStrike" kern="0" cap="none" spc="0" normalizeH="0" baseline="0" noProof="0" dirty="0">
                <a:ln>
                  <a:noFill/>
                </a:ln>
                <a:solidFill>
                  <a:srgbClr val="FFFFFF"/>
                </a:solidFill>
                <a:effectLst/>
                <a:uLnTx/>
                <a:uFillTx/>
                <a:latin typeface="Montserrat"/>
                <a:sym typeface="Montserrat"/>
              </a:rPr>
              <a:t>Makes us believe we are the problem (when a diet doesn’t work)</a:t>
            </a:r>
          </a:p>
        </p:txBody>
      </p:sp>
      <p:sp>
        <p:nvSpPr>
          <p:cNvPr id="188" name="Google Shape;188;p34"/>
          <p:cNvSpPr txBox="1">
            <a:spLocks noGrp="1"/>
          </p:cNvSpPr>
          <p:nvPr>
            <p:ph type="title"/>
          </p:nvPr>
        </p:nvSpPr>
        <p:spPr>
          <a:xfrm>
            <a:off x="1265821" y="970554"/>
            <a:ext cx="14808629" cy="845963"/>
          </a:xfrm>
          <a:prstGeom prst="rect">
            <a:avLst/>
          </a:prstGeom>
        </p:spPr>
        <p:txBody>
          <a:bodyPr spcFirstLastPara="1" wrap="square" lIns="173375" tIns="173375" rIns="173375" bIns="173375" anchor="t" anchorCtr="0">
            <a:noAutofit/>
          </a:bodyPr>
          <a:lstStyle/>
          <a:p>
            <a:r>
              <a:rPr lang="en-US" sz="5200" dirty="0"/>
              <a:t>What else is wrong with diets?</a:t>
            </a:r>
          </a:p>
        </p:txBody>
      </p:sp>
      <p:pic>
        <p:nvPicPr>
          <p:cNvPr id="3" name="Picture 4" descr="Clean eating and dirty burgers: how food became a matter of morals | Food |  The Guardian">
            <a:extLst>
              <a:ext uri="{FF2B5EF4-FFF2-40B4-BE49-F238E27FC236}">
                <a16:creationId xmlns:a16="http://schemas.microsoft.com/office/drawing/2014/main" id="{10CF1F6E-E5AF-6B84-16B9-CE8C5F07A7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0775" y="2244230"/>
            <a:ext cx="5582718" cy="6978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382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56"/>
          <p:cNvSpPr txBox="1">
            <a:spLocks noGrp="1"/>
          </p:cNvSpPr>
          <p:nvPr>
            <p:ph type="title"/>
          </p:nvPr>
        </p:nvSpPr>
        <p:spPr>
          <a:xfrm flipH="1">
            <a:off x="1" y="1087886"/>
            <a:ext cx="6123076" cy="2277262"/>
          </a:xfrm>
          <a:prstGeom prst="rect">
            <a:avLst/>
          </a:prstGeom>
        </p:spPr>
        <p:txBody>
          <a:bodyPr spcFirstLastPara="1" wrap="square" lIns="173369" tIns="173369" rIns="173369" bIns="173369" anchor="b" anchorCtr="0">
            <a:noAutofit/>
          </a:bodyPr>
          <a:lstStyle/>
          <a:p>
            <a:pPr algn="ctr">
              <a:buSzPts val="1100"/>
            </a:pPr>
            <a:r>
              <a:rPr lang="en" sz="6000" dirty="0"/>
              <a:t>Educate and dismantle</a:t>
            </a:r>
            <a:endParaRPr sz="6000" dirty="0"/>
          </a:p>
        </p:txBody>
      </p:sp>
      <p:sp>
        <p:nvSpPr>
          <p:cNvPr id="370" name="Google Shape;370;p56"/>
          <p:cNvSpPr txBox="1">
            <a:spLocks noGrp="1"/>
          </p:cNvSpPr>
          <p:nvPr>
            <p:ph type="subTitle" idx="1"/>
          </p:nvPr>
        </p:nvSpPr>
        <p:spPr>
          <a:xfrm flipH="1">
            <a:off x="448236" y="3291882"/>
            <a:ext cx="5226606" cy="5373832"/>
          </a:xfrm>
          <a:prstGeom prst="rect">
            <a:avLst/>
          </a:prstGeom>
        </p:spPr>
        <p:txBody>
          <a:bodyPr spcFirstLastPara="1" wrap="square" lIns="173369" tIns="173369" rIns="173369" bIns="173369" anchor="t" anchorCtr="0">
            <a:noAutofit/>
          </a:bodyPr>
          <a:lstStyle/>
          <a:p>
            <a:pPr marL="0" indent="0" algn="ctr"/>
            <a:r>
              <a:rPr lang="en" sz="4000" dirty="0"/>
              <a:t>Make a commitment to learn about diet culture + anti-fat bias - how has it impacted your relationship with your body/food?</a:t>
            </a:r>
          </a:p>
          <a:p>
            <a:pPr marL="0" indent="0" algn="ctr"/>
            <a:endParaRPr lang="en" sz="4000" dirty="0"/>
          </a:p>
          <a:p>
            <a:pPr marL="0" indent="0" algn="ctr"/>
            <a:endParaRPr sz="4000" dirty="0"/>
          </a:p>
        </p:txBody>
      </p:sp>
      <p:pic>
        <p:nvPicPr>
          <p:cNvPr id="3" name="Picture 2" descr="A picture containing text&#10;&#10;Description automatically generated">
            <a:extLst>
              <a:ext uri="{FF2B5EF4-FFF2-40B4-BE49-F238E27FC236}">
                <a16:creationId xmlns:a16="http://schemas.microsoft.com/office/drawing/2014/main" id="{9E2F91DA-5D0D-E545-94FD-F8D15A8BA342}"/>
              </a:ext>
            </a:extLst>
          </p:cNvPr>
          <p:cNvPicPr>
            <a:picLocks noChangeAspect="1"/>
          </p:cNvPicPr>
          <p:nvPr/>
        </p:nvPicPr>
        <p:blipFill>
          <a:blip r:embed="rId3"/>
          <a:stretch>
            <a:fillRect/>
          </a:stretch>
        </p:blipFill>
        <p:spPr>
          <a:xfrm>
            <a:off x="6212722" y="778321"/>
            <a:ext cx="11115346" cy="819695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2048"/>
        </a:solidFill>
        <a:effectLst/>
      </p:bgPr>
    </p:bg>
    <p:spTree>
      <p:nvGrpSpPr>
        <p:cNvPr id="1" name="Shape 187"/>
        <p:cNvGrpSpPr/>
        <p:nvPr/>
      </p:nvGrpSpPr>
      <p:grpSpPr>
        <a:xfrm>
          <a:off x="0" y="0"/>
          <a:ext cx="0" cy="0"/>
          <a:chOff x="0" y="0"/>
          <a:chExt cx="0" cy="0"/>
        </a:xfrm>
      </p:grpSpPr>
      <p:sp>
        <p:nvSpPr>
          <p:cNvPr id="188" name="Google Shape;188;p34"/>
          <p:cNvSpPr txBox="1">
            <a:spLocks noGrp="1"/>
          </p:cNvSpPr>
          <p:nvPr>
            <p:ph type="title"/>
          </p:nvPr>
        </p:nvSpPr>
        <p:spPr>
          <a:xfrm>
            <a:off x="2633885" y="3105894"/>
            <a:ext cx="12072492" cy="3541811"/>
          </a:xfrm>
          <a:prstGeom prst="rect">
            <a:avLst/>
          </a:prstGeom>
        </p:spPr>
        <p:txBody>
          <a:bodyPr spcFirstLastPara="1" wrap="square" lIns="173375" tIns="173375" rIns="173375" bIns="173375" anchor="t" anchorCtr="0">
            <a:noAutofit/>
          </a:bodyPr>
          <a:lstStyle/>
          <a:p>
            <a:pPr algn="ctr"/>
            <a:r>
              <a:rPr lang="en-US" sz="6600" b="0" dirty="0"/>
              <a:t>Let’s take a moment for reflection on what you’ve just heard about diets and dieting</a:t>
            </a:r>
          </a:p>
        </p:txBody>
      </p:sp>
    </p:spTree>
    <p:extLst>
      <p:ext uri="{BB962C8B-B14F-4D97-AF65-F5344CB8AC3E}">
        <p14:creationId xmlns:p14="http://schemas.microsoft.com/office/powerpoint/2010/main" val="6576572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F497D"/>
        </a:solidFill>
        <a:effectLst/>
      </p:bgPr>
    </p:bg>
    <p:spTree>
      <p:nvGrpSpPr>
        <p:cNvPr id="1" name="Shape 187"/>
        <p:cNvGrpSpPr/>
        <p:nvPr/>
      </p:nvGrpSpPr>
      <p:grpSpPr>
        <a:xfrm>
          <a:off x="0" y="0"/>
          <a:ext cx="0" cy="0"/>
          <a:chOff x="0" y="0"/>
          <a:chExt cx="0" cy="0"/>
        </a:xfrm>
      </p:grpSpPr>
      <p:sp>
        <p:nvSpPr>
          <p:cNvPr id="188" name="Google Shape;188;p34"/>
          <p:cNvSpPr txBox="1">
            <a:spLocks noGrp="1"/>
          </p:cNvSpPr>
          <p:nvPr>
            <p:ph type="title"/>
          </p:nvPr>
        </p:nvSpPr>
        <p:spPr>
          <a:xfrm>
            <a:off x="1265816" y="965440"/>
            <a:ext cx="14808629" cy="845963"/>
          </a:xfrm>
          <a:prstGeom prst="rect">
            <a:avLst/>
          </a:prstGeom>
        </p:spPr>
        <p:txBody>
          <a:bodyPr spcFirstLastPara="1" wrap="square" lIns="173375" tIns="173375" rIns="173375" bIns="173375" anchor="t" anchorCtr="0">
            <a:noAutofit/>
          </a:bodyPr>
          <a:lstStyle/>
          <a:p>
            <a:r>
              <a:rPr lang="en-US" sz="5200" dirty="0"/>
              <a:t>Many risk factors can be changed!</a:t>
            </a:r>
          </a:p>
        </p:txBody>
      </p:sp>
      <p:sp>
        <p:nvSpPr>
          <p:cNvPr id="4" name="Google Shape;189;p34">
            <a:extLst>
              <a:ext uri="{FF2B5EF4-FFF2-40B4-BE49-F238E27FC236}">
                <a16:creationId xmlns:a16="http://schemas.microsoft.com/office/drawing/2014/main" id="{FA83C1F4-2140-7CDF-5F6F-6217E1ACE77C}"/>
              </a:ext>
            </a:extLst>
          </p:cNvPr>
          <p:cNvSpPr txBox="1">
            <a:spLocks noGrp="1"/>
          </p:cNvSpPr>
          <p:nvPr>
            <p:ph type="body" idx="1"/>
          </p:nvPr>
        </p:nvSpPr>
        <p:spPr>
          <a:xfrm>
            <a:off x="1265816" y="2471060"/>
            <a:ext cx="15346815" cy="6752349"/>
          </a:xfrm>
          <a:prstGeom prst="rect">
            <a:avLst/>
          </a:prstGeom>
        </p:spPr>
        <p:txBody>
          <a:bodyPr spcFirstLastPara="1" wrap="square" lIns="173375" tIns="173375" rIns="173375" bIns="173375" anchor="t" anchorCtr="0">
            <a:noAutofit/>
          </a:bodyPr>
          <a:lstStyle/>
          <a:p>
            <a:pPr marL="735013" marR="0" lvl="0" indent="-735013" algn="l" defTabSz="1213793" rtl="0" eaLnBrk="1" fontAlgn="auto" latinLnBrk="0" hangingPunct="1">
              <a:lnSpc>
                <a:spcPct val="100000"/>
              </a:lnSpc>
              <a:spcBef>
                <a:spcPts val="0"/>
              </a:spcBef>
              <a:spcAft>
                <a:spcPts val="3000"/>
              </a:spcAft>
              <a:buClr>
                <a:srgbClr val="0093D0"/>
              </a:buClr>
              <a:buSzPct val="100000"/>
              <a:buFont typeface="Wingdings" panose="05000000000000000000" pitchFamily="2" charset="2"/>
              <a:buChar char=""/>
              <a:tabLst/>
              <a:defRPr/>
            </a:pPr>
            <a:r>
              <a:rPr kumimoji="0" lang="en-US" sz="44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Negative energy balance/frequent dieting</a:t>
            </a:r>
          </a:p>
          <a:p>
            <a:pPr marL="735013" marR="0" lvl="0" indent="-735013" algn="l" defTabSz="1213793" rtl="0" eaLnBrk="1" fontAlgn="auto" latinLnBrk="0" hangingPunct="1">
              <a:lnSpc>
                <a:spcPct val="100000"/>
              </a:lnSpc>
              <a:spcBef>
                <a:spcPts val="0"/>
              </a:spcBef>
              <a:spcAft>
                <a:spcPts val="3000"/>
              </a:spcAft>
              <a:buClr>
                <a:srgbClr val="0093D0"/>
              </a:buClr>
              <a:buSzPct val="100000"/>
              <a:buFont typeface="Wingdings" panose="05000000000000000000" pitchFamily="2" charset="2"/>
              <a:buChar char=""/>
              <a:tabLst/>
              <a:defRPr/>
            </a:pPr>
            <a:r>
              <a:rPr kumimoji="0" lang="en-US" sz="44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Body image dissatisfaction</a:t>
            </a:r>
          </a:p>
          <a:p>
            <a:pPr marL="735013" marR="0" lvl="0" indent="-735013" algn="l" defTabSz="1213793" rtl="0" eaLnBrk="1" fontAlgn="auto" latinLnBrk="0" hangingPunct="1">
              <a:lnSpc>
                <a:spcPct val="100000"/>
              </a:lnSpc>
              <a:spcBef>
                <a:spcPts val="0"/>
              </a:spcBef>
              <a:spcAft>
                <a:spcPts val="3000"/>
              </a:spcAft>
              <a:buClr>
                <a:srgbClr val="0093D0"/>
              </a:buClr>
              <a:buSzPct val="100000"/>
              <a:buFont typeface="Wingdings" panose="05000000000000000000" pitchFamily="2" charset="2"/>
              <a:buChar char=""/>
              <a:tabLst/>
              <a:defRPr/>
            </a:pPr>
            <a:r>
              <a:rPr kumimoji="0" lang="en-US" sz="44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Personality traits: perfectionism, low self-esteem,  rigid thinking</a:t>
            </a:r>
          </a:p>
          <a:p>
            <a:pPr marL="735013" indent="-735013" defTabSz="1213793">
              <a:spcAft>
                <a:spcPts val="3000"/>
              </a:spcAft>
              <a:buClr>
                <a:srgbClr val="0093D0"/>
              </a:buClr>
              <a:buSzPct val="100000"/>
              <a:buFont typeface="Wingdings" panose="05000000000000000000" pitchFamily="2" charset="2"/>
              <a:buChar char=""/>
              <a:defRPr/>
            </a:pPr>
            <a:r>
              <a:rPr kumimoji="0" lang="en-US" sz="44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Exposure to negative images &amp; messages about food and body</a:t>
            </a:r>
          </a:p>
        </p:txBody>
      </p:sp>
    </p:spTree>
    <p:extLst>
      <p:ext uri="{BB962C8B-B14F-4D97-AF65-F5344CB8AC3E}">
        <p14:creationId xmlns:p14="http://schemas.microsoft.com/office/powerpoint/2010/main" val="33334304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2048"/>
        </a:solidFill>
        <a:effectLst/>
      </p:bgPr>
    </p:bg>
    <p:spTree>
      <p:nvGrpSpPr>
        <p:cNvPr id="1" name="Shape 187"/>
        <p:cNvGrpSpPr/>
        <p:nvPr/>
      </p:nvGrpSpPr>
      <p:grpSpPr>
        <a:xfrm>
          <a:off x="0" y="0"/>
          <a:ext cx="0" cy="0"/>
          <a:chOff x="0" y="0"/>
          <a:chExt cx="0" cy="0"/>
        </a:xfrm>
      </p:grpSpPr>
      <p:sp>
        <p:nvSpPr>
          <p:cNvPr id="188" name="Google Shape;188;p34"/>
          <p:cNvSpPr txBox="1">
            <a:spLocks noGrp="1"/>
          </p:cNvSpPr>
          <p:nvPr>
            <p:ph type="title"/>
          </p:nvPr>
        </p:nvSpPr>
        <p:spPr>
          <a:xfrm>
            <a:off x="781726" y="878034"/>
            <a:ext cx="14808629" cy="845963"/>
          </a:xfrm>
          <a:prstGeom prst="rect">
            <a:avLst/>
          </a:prstGeom>
        </p:spPr>
        <p:txBody>
          <a:bodyPr spcFirstLastPara="1" wrap="square" lIns="173375" tIns="173375" rIns="173375" bIns="173375" anchor="t" anchorCtr="0">
            <a:noAutofit/>
          </a:bodyPr>
          <a:lstStyle/>
          <a:p>
            <a:r>
              <a:rPr lang="en-US" sz="5200" dirty="0"/>
              <a:t>Principles &amp; Pointers </a:t>
            </a:r>
          </a:p>
        </p:txBody>
      </p:sp>
      <p:sp>
        <p:nvSpPr>
          <p:cNvPr id="4" name="Google Shape;189;p34">
            <a:extLst>
              <a:ext uri="{FF2B5EF4-FFF2-40B4-BE49-F238E27FC236}">
                <a16:creationId xmlns:a16="http://schemas.microsoft.com/office/drawing/2014/main" id="{FA83C1F4-2140-7CDF-5F6F-6217E1ACE77C}"/>
              </a:ext>
            </a:extLst>
          </p:cNvPr>
          <p:cNvSpPr txBox="1">
            <a:spLocks noGrp="1"/>
          </p:cNvSpPr>
          <p:nvPr>
            <p:ph type="body" idx="1"/>
          </p:nvPr>
        </p:nvSpPr>
        <p:spPr>
          <a:xfrm>
            <a:off x="781726" y="1907702"/>
            <a:ext cx="15700334" cy="6752349"/>
          </a:xfrm>
          <a:prstGeom prst="rect">
            <a:avLst/>
          </a:prstGeom>
        </p:spPr>
        <p:txBody>
          <a:bodyPr spcFirstLastPara="1" wrap="square" lIns="173375" tIns="173375" rIns="173375" bIns="173375" anchor="t" anchorCtr="0">
            <a:noAutofit/>
          </a:bodyPr>
          <a:lstStyle/>
          <a:p>
            <a:pPr marL="457200" indent="-457200">
              <a:lnSpc>
                <a:spcPct val="115000"/>
              </a:lnSpc>
              <a:spcBef>
                <a:spcPts val="2276"/>
              </a:spcBef>
              <a:buClr>
                <a:schemeClr val="bg1"/>
              </a:buClr>
              <a:buSzPct val="110000"/>
              <a:buFont typeface="Arial" panose="020B0604020202020204" pitchFamily="34" charset="0"/>
              <a:buChar char="•"/>
            </a:pPr>
            <a:r>
              <a:rPr lang="en-US" sz="4000" dirty="0"/>
              <a:t>Trust your child’s innate capacity to self-regulate</a:t>
            </a:r>
          </a:p>
          <a:p>
            <a:pPr marL="457200" indent="-457200">
              <a:lnSpc>
                <a:spcPct val="115000"/>
              </a:lnSpc>
              <a:spcBef>
                <a:spcPts val="2276"/>
              </a:spcBef>
              <a:buClr>
                <a:schemeClr val="bg1"/>
              </a:buClr>
              <a:buSzPct val="110000"/>
              <a:buFont typeface="Arial" panose="020B0604020202020204" pitchFamily="34" charset="0"/>
              <a:buChar char="•"/>
            </a:pPr>
            <a:r>
              <a:rPr lang="en-US" sz="4000" dirty="0"/>
              <a:t>Refrain from using food as a bribe or punishment</a:t>
            </a:r>
          </a:p>
          <a:p>
            <a:pPr marL="1324216" lvl="1" indent="-457200">
              <a:spcBef>
                <a:spcPts val="600"/>
              </a:spcBef>
              <a:buClr>
                <a:schemeClr val="bg1"/>
              </a:buClr>
              <a:buSzPct val="110000"/>
              <a:buFont typeface="Arial" panose="020B0604020202020204" pitchFamily="34" charset="0"/>
              <a:buChar char="•"/>
            </a:pPr>
            <a:r>
              <a:rPr lang="en-US" sz="3600" dirty="0"/>
              <a:t>“You can have dessert, but only if you finish your broccoli.”</a:t>
            </a:r>
          </a:p>
          <a:p>
            <a:pPr marL="1324216" lvl="1" indent="-457200">
              <a:spcBef>
                <a:spcPts val="600"/>
              </a:spcBef>
              <a:buClr>
                <a:schemeClr val="bg1"/>
              </a:buClr>
              <a:buSzPct val="110000"/>
              <a:buFont typeface="Arial" panose="020B0604020202020204" pitchFamily="34" charset="0"/>
              <a:buChar char="•"/>
            </a:pPr>
            <a:r>
              <a:rPr lang="en-US" sz="3600" dirty="0"/>
              <a:t>“If you don’t help clean up the dishes, no more cookies.”</a:t>
            </a:r>
          </a:p>
          <a:p>
            <a:pPr marL="457200" indent="-457200">
              <a:lnSpc>
                <a:spcPct val="115000"/>
              </a:lnSpc>
              <a:spcBef>
                <a:spcPts val="2276"/>
              </a:spcBef>
              <a:buClr>
                <a:schemeClr val="bg1"/>
              </a:buClr>
              <a:buSzPct val="110000"/>
              <a:buFont typeface="Arial" panose="020B0604020202020204" pitchFamily="34" charset="0"/>
              <a:buChar char="•"/>
            </a:pPr>
            <a:r>
              <a:rPr lang="en-US" sz="4000" dirty="0"/>
              <a:t>Avoid restricting access to foods </a:t>
            </a:r>
          </a:p>
          <a:p>
            <a:pPr marL="1324216" lvl="1" indent="-457200">
              <a:spcBef>
                <a:spcPts val="600"/>
              </a:spcBef>
              <a:buClr>
                <a:schemeClr val="bg1"/>
              </a:buClr>
              <a:buSzPct val="110000"/>
              <a:buFont typeface="Arial" panose="020B0604020202020204" pitchFamily="34" charset="0"/>
              <a:buChar char="•"/>
            </a:pPr>
            <a:r>
              <a:rPr lang="en-US" sz="3600" dirty="0"/>
              <a:t>This is associated with eating in absence of hunger, body dissatisfaction, restrictive eating disorders, loss of control eating, weight gain outside of normal growth + development</a:t>
            </a:r>
          </a:p>
        </p:txBody>
      </p:sp>
    </p:spTree>
    <p:extLst>
      <p:ext uri="{BB962C8B-B14F-4D97-AF65-F5344CB8AC3E}">
        <p14:creationId xmlns:p14="http://schemas.microsoft.com/office/powerpoint/2010/main" val="460896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F497D"/>
        </a:solidFill>
        <a:effectLst/>
      </p:bgPr>
    </p:bg>
    <p:spTree>
      <p:nvGrpSpPr>
        <p:cNvPr id="1" name="Shape 187"/>
        <p:cNvGrpSpPr/>
        <p:nvPr/>
      </p:nvGrpSpPr>
      <p:grpSpPr>
        <a:xfrm>
          <a:off x="0" y="0"/>
          <a:ext cx="0" cy="0"/>
          <a:chOff x="0" y="0"/>
          <a:chExt cx="0" cy="0"/>
        </a:xfrm>
      </p:grpSpPr>
      <p:sp>
        <p:nvSpPr>
          <p:cNvPr id="188" name="Google Shape;188;p34"/>
          <p:cNvSpPr txBox="1">
            <a:spLocks noGrp="1"/>
          </p:cNvSpPr>
          <p:nvPr>
            <p:ph type="title"/>
          </p:nvPr>
        </p:nvSpPr>
        <p:spPr>
          <a:xfrm>
            <a:off x="1265821" y="1083621"/>
            <a:ext cx="14808629" cy="845963"/>
          </a:xfrm>
          <a:prstGeom prst="rect">
            <a:avLst/>
          </a:prstGeom>
        </p:spPr>
        <p:txBody>
          <a:bodyPr spcFirstLastPara="1" wrap="square" lIns="173375" tIns="173375" rIns="173375" bIns="173375" anchor="t" anchorCtr="0">
            <a:noAutofit/>
          </a:bodyPr>
          <a:lstStyle/>
          <a:p>
            <a:r>
              <a:rPr lang="en" sz="5200" dirty="0"/>
              <a:t>Outline</a:t>
            </a:r>
            <a:endParaRPr sz="5200" dirty="0"/>
          </a:p>
        </p:txBody>
      </p:sp>
      <p:sp>
        <p:nvSpPr>
          <p:cNvPr id="189" name="Google Shape;189;p34"/>
          <p:cNvSpPr txBox="1">
            <a:spLocks noGrp="1"/>
          </p:cNvSpPr>
          <p:nvPr>
            <p:ph type="body" idx="1"/>
          </p:nvPr>
        </p:nvSpPr>
        <p:spPr>
          <a:xfrm>
            <a:off x="1265816" y="2281975"/>
            <a:ext cx="15346815" cy="6752349"/>
          </a:xfrm>
          <a:prstGeom prst="rect">
            <a:avLst/>
          </a:prstGeom>
        </p:spPr>
        <p:txBody>
          <a:bodyPr spcFirstLastPara="1" wrap="square" lIns="173375" tIns="173375" rIns="173375" bIns="173375" anchor="t" anchorCtr="0">
            <a:noAutofit/>
          </a:bodyPr>
          <a:lstStyle/>
          <a:p>
            <a:pPr marL="457200" indent="-457200">
              <a:lnSpc>
                <a:spcPct val="115000"/>
              </a:lnSpc>
              <a:spcBef>
                <a:spcPts val="2276"/>
              </a:spcBef>
              <a:buClr>
                <a:schemeClr val="bg1"/>
              </a:buClr>
              <a:buSzPct val="110000"/>
              <a:buFont typeface="Arial" panose="020B0604020202020204" pitchFamily="34" charset="0"/>
              <a:buChar char="•"/>
            </a:pPr>
            <a:r>
              <a:rPr lang="en-US" sz="3800" dirty="0"/>
              <a:t>Understand influences on our beliefs/behaviors in the realm of nutrition, eating and body image</a:t>
            </a:r>
          </a:p>
          <a:p>
            <a:pPr marL="457200" indent="-457200">
              <a:lnSpc>
                <a:spcPct val="115000"/>
              </a:lnSpc>
              <a:spcBef>
                <a:spcPts val="2276"/>
              </a:spcBef>
              <a:buClr>
                <a:schemeClr val="bg1"/>
              </a:buClr>
              <a:buSzPct val="110000"/>
              <a:buFont typeface="Arial" panose="020B0604020202020204" pitchFamily="34" charset="0"/>
              <a:buChar char="•"/>
            </a:pPr>
            <a:r>
              <a:rPr lang="en-US" sz="3800" dirty="0"/>
              <a:t>Eating disorder risk factors and warning signs</a:t>
            </a:r>
          </a:p>
          <a:p>
            <a:pPr marL="457200" indent="-457200">
              <a:lnSpc>
                <a:spcPct val="115000"/>
              </a:lnSpc>
              <a:spcBef>
                <a:spcPts val="2276"/>
              </a:spcBef>
              <a:buClr>
                <a:schemeClr val="bg1"/>
              </a:buClr>
              <a:buSzPct val="110000"/>
              <a:buFont typeface="Arial" panose="020B0604020202020204" pitchFamily="34" charset="0"/>
              <a:buChar char="•"/>
            </a:pPr>
            <a:r>
              <a:rPr lang="en-US" sz="3800" dirty="0"/>
              <a:t>Discuss principles that can help build healthier body image and relationship with eating/food</a:t>
            </a:r>
          </a:p>
          <a:p>
            <a:pPr marL="457200" indent="-457200">
              <a:lnSpc>
                <a:spcPct val="115000"/>
              </a:lnSpc>
              <a:spcBef>
                <a:spcPts val="2276"/>
              </a:spcBef>
              <a:buClr>
                <a:schemeClr val="bg1"/>
              </a:buClr>
              <a:buSzPct val="110000"/>
              <a:buFont typeface="Arial" panose="020B0604020202020204" pitchFamily="34" charset="0"/>
              <a:buChar char="•"/>
            </a:pPr>
            <a:r>
              <a:rPr lang="en-US" sz="3800" dirty="0"/>
              <a:t>Questions/discussion</a:t>
            </a:r>
          </a:p>
        </p:txBody>
      </p:sp>
    </p:spTree>
    <p:extLst>
      <p:ext uri="{BB962C8B-B14F-4D97-AF65-F5344CB8AC3E}">
        <p14:creationId xmlns:p14="http://schemas.microsoft.com/office/powerpoint/2010/main" val="18500411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2048"/>
        </a:solidFill>
        <a:effectLst/>
      </p:bgPr>
    </p:bg>
    <p:spTree>
      <p:nvGrpSpPr>
        <p:cNvPr id="1" name="Shape 187"/>
        <p:cNvGrpSpPr/>
        <p:nvPr/>
      </p:nvGrpSpPr>
      <p:grpSpPr>
        <a:xfrm>
          <a:off x="0" y="0"/>
          <a:ext cx="0" cy="0"/>
          <a:chOff x="0" y="0"/>
          <a:chExt cx="0" cy="0"/>
        </a:xfrm>
      </p:grpSpPr>
      <p:sp>
        <p:nvSpPr>
          <p:cNvPr id="188" name="Google Shape;188;p34"/>
          <p:cNvSpPr txBox="1">
            <a:spLocks noGrp="1"/>
          </p:cNvSpPr>
          <p:nvPr>
            <p:ph type="title"/>
          </p:nvPr>
        </p:nvSpPr>
        <p:spPr>
          <a:xfrm>
            <a:off x="781726" y="878034"/>
            <a:ext cx="14808629" cy="845963"/>
          </a:xfrm>
          <a:prstGeom prst="rect">
            <a:avLst/>
          </a:prstGeom>
        </p:spPr>
        <p:txBody>
          <a:bodyPr spcFirstLastPara="1" wrap="square" lIns="173375" tIns="173375" rIns="173375" bIns="173375" anchor="t" anchorCtr="0">
            <a:noAutofit/>
          </a:bodyPr>
          <a:lstStyle/>
          <a:p>
            <a:r>
              <a:rPr lang="en-US" sz="5200" dirty="0"/>
              <a:t>Principles &amp; Pointers </a:t>
            </a:r>
          </a:p>
        </p:txBody>
      </p:sp>
      <p:sp>
        <p:nvSpPr>
          <p:cNvPr id="4" name="Google Shape;189;p34">
            <a:extLst>
              <a:ext uri="{FF2B5EF4-FFF2-40B4-BE49-F238E27FC236}">
                <a16:creationId xmlns:a16="http://schemas.microsoft.com/office/drawing/2014/main" id="{FA83C1F4-2140-7CDF-5F6F-6217E1ACE77C}"/>
              </a:ext>
            </a:extLst>
          </p:cNvPr>
          <p:cNvSpPr txBox="1">
            <a:spLocks noGrp="1"/>
          </p:cNvSpPr>
          <p:nvPr>
            <p:ph type="body" idx="1"/>
          </p:nvPr>
        </p:nvSpPr>
        <p:spPr>
          <a:xfrm>
            <a:off x="781726" y="1907702"/>
            <a:ext cx="15700334" cy="6752349"/>
          </a:xfrm>
          <a:prstGeom prst="rect">
            <a:avLst/>
          </a:prstGeom>
        </p:spPr>
        <p:txBody>
          <a:bodyPr spcFirstLastPara="1" wrap="square" lIns="173375" tIns="173375" rIns="173375" bIns="173375" anchor="t" anchorCtr="0">
            <a:noAutofit/>
          </a:bodyPr>
          <a:lstStyle/>
          <a:p>
            <a:pPr marL="457200" indent="-457200">
              <a:lnSpc>
                <a:spcPct val="115000"/>
              </a:lnSpc>
              <a:spcBef>
                <a:spcPts val="2276"/>
              </a:spcBef>
              <a:buClr>
                <a:schemeClr val="bg1"/>
              </a:buClr>
              <a:buSzPct val="110000"/>
              <a:buFont typeface="Arial" panose="020B0604020202020204" pitchFamily="34" charset="0"/>
              <a:buChar char="•"/>
            </a:pPr>
            <a:r>
              <a:rPr lang="en-US" sz="4000" dirty="0"/>
              <a:t>Encourage eating a wide range of food – prepare in new ways/find preparations your kid likes, present consistently, praise trying new things/food openness</a:t>
            </a:r>
          </a:p>
          <a:p>
            <a:pPr marL="457200" indent="-457200">
              <a:lnSpc>
                <a:spcPct val="115000"/>
              </a:lnSpc>
              <a:spcBef>
                <a:spcPts val="2276"/>
              </a:spcBef>
              <a:buClr>
                <a:schemeClr val="bg1"/>
              </a:buClr>
              <a:buSzPct val="110000"/>
              <a:buFont typeface="Arial" panose="020B0604020202020204" pitchFamily="34" charset="0"/>
              <a:buChar char="•"/>
            </a:pPr>
            <a:r>
              <a:rPr lang="en-US" sz="4000" dirty="0"/>
              <a:t>Remember that our bodies get nutrients they need over days/weeks. Give options (within reason)</a:t>
            </a:r>
          </a:p>
          <a:p>
            <a:pPr marL="457200" indent="-457200">
              <a:lnSpc>
                <a:spcPct val="115000"/>
              </a:lnSpc>
              <a:spcBef>
                <a:spcPts val="2276"/>
              </a:spcBef>
              <a:buClr>
                <a:schemeClr val="bg1"/>
              </a:buClr>
              <a:buSzPct val="110000"/>
              <a:buFont typeface="Arial" panose="020B0604020202020204" pitchFamily="34" charset="0"/>
              <a:buChar char="•"/>
            </a:pPr>
            <a:r>
              <a:rPr lang="en-US" sz="4000" dirty="0"/>
              <a:t>Allow kids to be involved in cooking and serving food</a:t>
            </a:r>
          </a:p>
          <a:p>
            <a:pPr marL="457200" indent="-457200">
              <a:lnSpc>
                <a:spcPct val="115000"/>
              </a:lnSpc>
              <a:spcBef>
                <a:spcPts val="2276"/>
              </a:spcBef>
              <a:buClr>
                <a:schemeClr val="bg1"/>
              </a:buClr>
              <a:buSzPct val="110000"/>
              <a:buFont typeface="Arial" panose="020B0604020202020204" pitchFamily="34" charset="0"/>
              <a:buChar char="•"/>
            </a:pPr>
            <a:r>
              <a:rPr lang="en-US" sz="4000" dirty="0"/>
              <a:t>Ask your pediatrician to avoid discussing weight + BMI in front of your children</a:t>
            </a:r>
          </a:p>
        </p:txBody>
      </p:sp>
    </p:spTree>
    <p:extLst>
      <p:ext uri="{BB962C8B-B14F-4D97-AF65-F5344CB8AC3E}">
        <p14:creationId xmlns:p14="http://schemas.microsoft.com/office/powerpoint/2010/main" val="17378627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F497D"/>
        </a:solidFill>
        <a:effectLst/>
      </p:bgPr>
    </p:bg>
    <p:spTree>
      <p:nvGrpSpPr>
        <p:cNvPr id="1" name="Shape 187"/>
        <p:cNvGrpSpPr/>
        <p:nvPr/>
      </p:nvGrpSpPr>
      <p:grpSpPr>
        <a:xfrm>
          <a:off x="0" y="0"/>
          <a:ext cx="0" cy="0"/>
          <a:chOff x="0" y="0"/>
          <a:chExt cx="0" cy="0"/>
        </a:xfrm>
      </p:grpSpPr>
      <p:sp>
        <p:nvSpPr>
          <p:cNvPr id="188" name="Google Shape;188;p34"/>
          <p:cNvSpPr txBox="1">
            <a:spLocks noGrp="1"/>
          </p:cNvSpPr>
          <p:nvPr>
            <p:ph type="title"/>
          </p:nvPr>
        </p:nvSpPr>
        <p:spPr>
          <a:xfrm>
            <a:off x="781726" y="582716"/>
            <a:ext cx="14808629" cy="845963"/>
          </a:xfrm>
          <a:prstGeom prst="rect">
            <a:avLst/>
          </a:prstGeom>
        </p:spPr>
        <p:txBody>
          <a:bodyPr spcFirstLastPara="1" wrap="square" lIns="173375" tIns="173375" rIns="173375" bIns="173375" anchor="t" anchorCtr="0">
            <a:noAutofit/>
          </a:bodyPr>
          <a:lstStyle/>
          <a:p>
            <a:r>
              <a:rPr lang="en-US" sz="5200" dirty="0"/>
              <a:t>Practice Body Respect</a:t>
            </a:r>
          </a:p>
        </p:txBody>
      </p:sp>
      <p:sp>
        <p:nvSpPr>
          <p:cNvPr id="5" name="Google Shape;189;p34">
            <a:extLst>
              <a:ext uri="{FF2B5EF4-FFF2-40B4-BE49-F238E27FC236}">
                <a16:creationId xmlns:a16="http://schemas.microsoft.com/office/drawing/2014/main" id="{7078F424-BD00-92AF-8D69-394F4B440A6B}"/>
              </a:ext>
            </a:extLst>
          </p:cNvPr>
          <p:cNvSpPr txBox="1">
            <a:spLocks noGrp="1"/>
          </p:cNvSpPr>
          <p:nvPr>
            <p:ph type="body" idx="1"/>
          </p:nvPr>
        </p:nvSpPr>
        <p:spPr>
          <a:xfrm>
            <a:off x="781726" y="1572572"/>
            <a:ext cx="15700334" cy="6752349"/>
          </a:xfrm>
          <a:prstGeom prst="rect">
            <a:avLst/>
          </a:prstGeom>
        </p:spPr>
        <p:txBody>
          <a:bodyPr spcFirstLastPara="1" wrap="square" lIns="173375" tIns="173375" rIns="173375" bIns="173375" anchor="t" anchorCtr="0">
            <a:noAutofit/>
          </a:bodyPr>
          <a:lstStyle/>
          <a:p>
            <a:pPr marL="457200" indent="-457200">
              <a:lnSpc>
                <a:spcPct val="115000"/>
              </a:lnSpc>
              <a:spcBef>
                <a:spcPts val="2276"/>
              </a:spcBef>
              <a:buClr>
                <a:schemeClr val="bg1"/>
              </a:buClr>
              <a:buSzPct val="110000"/>
              <a:buFont typeface="Arial" panose="020B0604020202020204" pitchFamily="34" charset="0"/>
              <a:buChar char="•"/>
            </a:pPr>
            <a:r>
              <a:rPr lang="en-US" sz="3600" dirty="0"/>
              <a:t>Address weight/shape-based bullying/interrupt fat-talk</a:t>
            </a:r>
          </a:p>
          <a:p>
            <a:pPr marL="457200" indent="-457200">
              <a:lnSpc>
                <a:spcPct val="115000"/>
              </a:lnSpc>
              <a:spcBef>
                <a:spcPts val="2276"/>
              </a:spcBef>
              <a:buClr>
                <a:schemeClr val="bg1"/>
              </a:buClr>
              <a:buSzPct val="110000"/>
              <a:buFont typeface="Arial" panose="020B0604020202020204" pitchFamily="34" charset="0"/>
              <a:buChar char="•"/>
            </a:pPr>
            <a:r>
              <a:rPr lang="en-US" sz="3600" dirty="0"/>
              <a:t>Normalize bodies of different shapes, sizes and abilities</a:t>
            </a:r>
          </a:p>
          <a:p>
            <a:pPr marL="457200" indent="-457200">
              <a:lnSpc>
                <a:spcPct val="115000"/>
              </a:lnSpc>
              <a:spcBef>
                <a:spcPts val="2276"/>
              </a:spcBef>
              <a:buClr>
                <a:schemeClr val="bg1"/>
              </a:buClr>
              <a:buSzPct val="110000"/>
              <a:buFont typeface="Arial" panose="020B0604020202020204" pitchFamily="34" charset="0"/>
              <a:buChar char="•"/>
            </a:pPr>
            <a:r>
              <a:rPr lang="en-US" sz="3600" dirty="0"/>
              <a:t>Remember that weight/BMI is not a good predictor of health – focus on supporting growth + development for each individual’s body type</a:t>
            </a:r>
          </a:p>
          <a:p>
            <a:pPr marL="457200" indent="-457200">
              <a:lnSpc>
                <a:spcPct val="115000"/>
              </a:lnSpc>
              <a:spcBef>
                <a:spcPts val="2276"/>
              </a:spcBef>
              <a:buClr>
                <a:schemeClr val="bg1"/>
              </a:buClr>
              <a:buSzPct val="110000"/>
              <a:buFont typeface="Arial" panose="020B0604020202020204" pitchFamily="34" charset="0"/>
              <a:buChar char="•"/>
            </a:pPr>
            <a:r>
              <a:rPr lang="en-US" sz="3600" dirty="0"/>
              <a:t>Remember that body composition is largely genetically determined</a:t>
            </a:r>
          </a:p>
          <a:p>
            <a:pPr marL="457200" indent="-457200">
              <a:lnSpc>
                <a:spcPct val="115000"/>
              </a:lnSpc>
              <a:spcBef>
                <a:spcPts val="2276"/>
              </a:spcBef>
              <a:buClr>
                <a:schemeClr val="bg1"/>
              </a:buClr>
              <a:buSzPct val="110000"/>
              <a:buFont typeface="Arial" panose="020B0604020202020204" pitchFamily="34" charset="0"/>
              <a:buChar char="•"/>
            </a:pPr>
            <a:r>
              <a:rPr lang="en-US" sz="3600" dirty="0"/>
              <a:t>Model positive body image</a:t>
            </a:r>
          </a:p>
          <a:p>
            <a:pPr marL="457200" indent="-457200">
              <a:lnSpc>
                <a:spcPct val="115000"/>
              </a:lnSpc>
              <a:spcBef>
                <a:spcPts val="2276"/>
              </a:spcBef>
              <a:buClr>
                <a:schemeClr val="bg1"/>
              </a:buClr>
              <a:buSzPct val="110000"/>
              <a:buFont typeface="Arial" panose="020B0604020202020204" pitchFamily="34" charset="0"/>
              <a:buChar char="•"/>
            </a:pPr>
            <a:r>
              <a:rPr lang="en-US" sz="3600" dirty="0"/>
              <a:t>Focus on moving for fun, joy, self-efficacy</a:t>
            </a:r>
          </a:p>
        </p:txBody>
      </p:sp>
    </p:spTree>
    <p:extLst>
      <p:ext uri="{BB962C8B-B14F-4D97-AF65-F5344CB8AC3E}">
        <p14:creationId xmlns:p14="http://schemas.microsoft.com/office/powerpoint/2010/main" val="6356691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F497D"/>
        </a:solidFill>
        <a:effectLst/>
      </p:bgPr>
    </p:bg>
    <p:spTree>
      <p:nvGrpSpPr>
        <p:cNvPr id="1" name="Shape 187"/>
        <p:cNvGrpSpPr/>
        <p:nvPr/>
      </p:nvGrpSpPr>
      <p:grpSpPr>
        <a:xfrm>
          <a:off x="0" y="0"/>
          <a:ext cx="0" cy="0"/>
          <a:chOff x="0" y="0"/>
          <a:chExt cx="0" cy="0"/>
        </a:xfrm>
      </p:grpSpPr>
      <p:sp>
        <p:nvSpPr>
          <p:cNvPr id="188" name="Google Shape;188;p34"/>
          <p:cNvSpPr txBox="1">
            <a:spLocks noGrp="1"/>
          </p:cNvSpPr>
          <p:nvPr>
            <p:ph type="title"/>
          </p:nvPr>
        </p:nvSpPr>
        <p:spPr>
          <a:xfrm>
            <a:off x="1227578" y="1149590"/>
            <a:ext cx="14808629" cy="845963"/>
          </a:xfrm>
          <a:prstGeom prst="rect">
            <a:avLst/>
          </a:prstGeom>
        </p:spPr>
        <p:txBody>
          <a:bodyPr spcFirstLastPara="1" wrap="square" lIns="173375" tIns="173375" rIns="173375" bIns="173375" anchor="t" anchorCtr="0">
            <a:noAutofit/>
          </a:bodyPr>
          <a:lstStyle/>
          <a:p>
            <a:r>
              <a:rPr lang="en-US" sz="5200" dirty="0"/>
              <a:t>Responding to “fat” or “diet” talk</a:t>
            </a:r>
          </a:p>
        </p:txBody>
      </p:sp>
      <p:sp>
        <p:nvSpPr>
          <p:cNvPr id="5" name="Google Shape;189;p34">
            <a:extLst>
              <a:ext uri="{FF2B5EF4-FFF2-40B4-BE49-F238E27FC236}">
                <a16:creationId xmlns:a16="http://schemas.microsoft.com/office/drawing/2014/main" id="{7078F424-BD00-92AF-8D69-394F4B440A6B}"/>
              </a:ext>
            </a:extLst>
          </p:cNvPr>
          <p:cNvSpPr txBox="1">
            <a:spLocks noGrp="1"/>
          </p:cNvSpPr>
          <p:nvPr>
            <p:ph type="body" idx="1"/>
          </p:nvPr>
        </p:nvSpPr>
        <p:spPr>
          <a:xfrm>
            <a:off x="1227578" y="2331720"/>
            <a:ext cx="15254482" cy="5993201"/>
          </a:xfrm>
          <a:prstGeom prst="rect">
            <a:avLst/>
          </a:prstGeom>
        </p:spPr>
        <p:txBody>
          <a:bodyPr spcFirstLastPara="1" wrap="square" lIns="173375" tIns="173375" rIns="173375" bIns="173375" anchor="t" anchorCtr="0">
            <a:noAutofit/>
          </a:bodyPr>
          <a:lstStyle/>
          <a:p>
            <a:pPr marL="457200" indent="-457200">
              <a:lnSpc>
                <a:spcPct val="115000"/>
              </a:lnSpc>
              <a:spcBef>
                <a:spcPts val="2276"/>
              </a:spcBef>
              <a:buClr>
                <a:schemeClr val="bg1"/>
              </a:buClr>
              <a:buSzPct val="110000"/>
              <a:buFont typeface="Arial" panose="020B0604020202020204" pitchFamily="34" charset="0"/>
              <a:buChar char="•"/>
            </a:pPr>
            <a:r>
              <a:rPr lang="en-US" sz="4000" dirty="0"/>
              <a:t>“Your body is really smart and knows what it needs”</a:t>
            </a:r>
          </a:p>
          <a:p>
            <a:pPr marL="457200" indent="-457200">
              <a:lnSpc>
                <a:spcPct val="115000"/>
              </a:lnSpc>
              <a:spcBef>
                <a:spcPts val="2276"/>
              </a:spcBef>
              <a:buClr>
                <a:schemeClr val="bg1"/>
              </a:buClr>
              <a:buSzPct val="110000"/>
              <a:buFont typeface="Arial" panose="020B0604020202020204" pitchFamily="34" charset="0"/>
              <a:buChar char="•"/>
            </a:pPr>
            <a:r>
              <a:rPr lang="en-US" sz="4000" dirty="0"/>
              <a:t>“All bodies are different/unique”</a:t>
            </a:r>
          </a:p>
          <a:p>
            <a:pPr marL="457200" indent="-457200">
              <a:lnSpc>
                <a:spcPct val="115000"/>
              </a:lnSpc>
              <a:spcBef>
                <a:spcPts val="2276"/>
              </a:spcBef>
              <a:buClr>
                <a:schemeClr val="bg1"/>
              </a:buClr>
              <a:buSzPct val="110000"/>
              <a:buFont typeface="Arial" panose="020B0604020202020204" pitchFamily="34" charset="0"/>
              <a:buChar char="•"/>
            </a:pPr>
            <a:r>
              <a:rPr lang="en-US" sz="4000" dirty="0"/>
              <a:t>“Your body knows what it needs to be the shape/size that’s just right for you”</a:t>
            </a:r>
          </a:p>
        </p:txBody>
      </p:sp>
    </p:spTree>
    <p:extLst>
      <p:ext uri="{BB962C8B-B14F-4D97-AF65-F5344CB8AC3E}">
        <p14:creationId xmlns:p14="http://schemas.microsoft.com/office/powerpoint/2010/main" val="1845077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2048"/>
        </a:solidFill>
        <a:effectLst/>
      </p:bgPr>
    </p:bg>
    <p:spTree>
      <p:nvGrpSpPr>
        <p:cNvPr id="1" name="Shape 187"/>
        <p:cNvGrpSpPr/>
        <p:nvPr/>
      </p:nvGrpSpPr>
      <p:grpSpPr>
        <a:xfrm>
          <a:off x="0" y="0"/>
          <a:ext cx="0" cy="0"/>
          <a:chOff x="0" y="0"/>
          <a:chExt cx="0" cy="0"/>
        </a:xfrm>
      </p:grpSpPr>
      <p:sp>
        <p:nvSpPr>
          <p:cNvPr id="188" name="Google Shape;188;p34"/>
          <p:cNvSpPr txBox="1">
            <a:spLocks noGrp="1"/>
          </p:cNvSpPr>
          <p:nvPr>
            <p:ph type="title"/>
          </p:nvPr>
        </p:nvSpPr>
        <p:spPr>
          <a:xfrm>
            <a:off x="781727" y="826812"/>
            <a:ext cx="14808629" cy="845963"/>
          </a:xfrm>
          <a:prstGeom prst="rect">
            <a:avLst/>
          </a:prstGeom>
        </p:spPr>
        <p:txBody>
          <a:bodyPr spcFirstLastPara="1" wrap="square" lIns="173375" tIns="173375" rIns="173375" bIns="173375" anchor="t" anchorCtr="0">
            <a:noAutofit/>
          </a:bodyPr>
          <a:lstStyle/>
          <a:p>
            <a:r>
              <a:rPr lang="en-US" sz="5200" dirty="0"/>
              <a:t>Early Warning Signs</a:t>
            </a:r>
          </a:p>
        </p:txBody>
      </p:sp>
      <p:sp>
        <p:nvSpPr>
          <p:cNvPr id="189" name="Google Shape;189;p34"/>
          <p:cNvSpPr txBox="1">
            <a:spLocks noGrp="1"/>
          </p:cNvSpPr>
          <p:nvPr>
            <p:ph type="body" idx="1"/>
          </p:nvPr>
        </p:nvSpPr>
        <p:spPr>
          <a:xfrm>
            <a:off x="781727" y="1780350"/>
            <a:ext cx="13203213" cy="6190690"/>
          </a:xfrm>
          <a:prstGeom prst="rect">
            <a:avLst/>
          </a:prstGeom>
        </p:spPr>
        <p:txBody>
          <a:bodyPr spcFirstLastPara="1" wrap="square" lIns="173375" tIns="173375" rIns="173375" bIns="173375" anchor="t" anchorCtr="0">
            <a:noAutofit/>
          </a:bodyPr>
          <a:lstStyle/>
          <a:p>
            <a:pPr marL="457200" indent="-457200">
              <a:lnSpc>
                <a:spcPct val="115000"/>
              </a:lnSpc>
              <a:spcBef>
                <a:spcPts val="1800"/>
              </a:spcBef>
              <a:buClr>
                <a:schemeClr val="bg1"/>
              </a:buClr>
              <a:buSzPct val="110000"/>
              <a:buFont typeface="Arial" panose="020B0604020202020204" pitchFamily="34" charset="0"/>
              <a:buChar char="•"/>
            </a:pPr>
            <a:r>
              <a:rPr lang="en-US" sz="3200" dirty="0"/>
              <a:t>Rigid rules - only “healthy foods”, no carbs, sugar</a:t>
            </a:r>
          </a:p>
          <a:p>
            <a:pPr marL="457200" indent="-457200">
              <a:lnSpc>
                <a:spcPct val="115000"/>
              </a:lnSpc>
              <a:spcBef>
                <a:spcPts val="1800"/>
              </a:spcBef>
              <a:buClr>
                <a:schemeClr val="bg1"/>
              </a:buClr>
              <a:buSzPct val="110000"/>
              <a:buFont typeface="Arial" panose="020B0604020202020204" pitchFamily="34" charset="0"/>
              <a:buChar char="•"/>
            </a:pPr>
            <a:r>
              <a:rPr lang="en-US" sz="3200" dirty="0"/>
              <a:t>Skipping meals, ignoring hunger</a:t>
            </a:r>
          </a:p>
          <a:p>
            <a:pPr marL="457200" indent="-457200">
              <a:lnSpc>
                <a:spcPct val="115000"/>
              </a:lnSpc>
              <a:spcBef>
                <a:spcPts val="1800"/>
              </a:spcBef>
              <a:buClr>
                <a:schemeClr val="bg1"/>
              </a:buClr>
              <a:buSzPct val="110000"/>
              <a:buFont typeface="Arial" panose="020B0604020202020204" pitchFamily="34" charset="0"/>
              <a:buChar char="•"/>
            </a:pPr>
            <a:r>
              <a:rPr lang="en-US" sz="3200" dirty="0"/>
              <a:t>Eating past fullness on a regular basis/feeling unable to stop</a:t>
            </a:r>
          </a:p>
          <a:p>
            <a:pPr marL="457200" indent="-457200">
              <a:lnSpc>
                <a:spcPct val="115000"/>
              </a:lnSpc>
              <a:spcBef>
                <a:spcPts val="1800"/>
              </a:spcBef>
              <a:buClr>
                <a:schemeClr val="bg1"/>
              </a:buClr>
              <a:buSzPct val="110000"/>
              <a:buFont typeface="Arial" panose="020B0604020202020204" pitchFamily="34" charset="0"/>
              <a:buChar char="•"/>
            </a:pPr>
            <a:r>
              <a:rPr lang="en-US" sz="3200" dirty="0"/>
              <a:t>Feeling guilty for eating</a:t>
            </a:r>
          </a:p>
          <a:p>
            <a:pPr marL="457200" indent="-457200">
              <a:lnSpc>
                <a:spcPct val="115000"/>
              </a:lnSpc>
              <a:spcBef>
                <a:spcPts val="1800"/>
              </a:spcBef>
              <a:buClr>
                <a:schemeClr val="bg1"/>
              </a:buClr>
              <a:buSzPct val="110000"/>
              <a:buFont typeface="Arial" panose="020B0604020202020204" pitchFamily="34" charset="0"/>
              <a:buChar char="•"/>
            </a:pPr>
            <a:r>
              <a:rPr lang="en-US" sz="3200" dirty="0"/>
              <a:t>Trying to compensate or “negate” eating by exercising, purging, taking diet pills or laxatives</a:t>
            </a:r>
          </a:p>
          <a:p>
            <a:pPr marL="457200" indent="-457200">
              <a:lnSpc>
                <a:spcPct val="115000"/>
              </a:lnSpc>
              <a:spcBef>
                <a:spcPts val="1800"/>
              </a:spcBef>
              <a:buClr>
                <a:schemeClr val="bg1"/>
              </a:buClr>
              <a:buSzPct val="110000"/>
              <a:buFont typeface="Arial" panose="020B0604020202020204" pitchFamily="34" charset="0"/>
              <a:buChar char="•"/>
            </a:pPr>
            <a:r>
              <a:rPr lang="en-US" sz="3200" dirty="0"/>
              <a:t>Making negative comments about body</a:t>
            </a:r>
          </a:p>
          <a:p>
            <a:pPr marL="457200" indent="-457200">
              <a:lnSpc>
                <a:spcPct val="115000"/>
              </a:lnSpc>
              <a:spcBef>
                <a:spcPts val="1800"/>
              </a:spcBef>
              <a:buClr>
                <a:schemeClr val="bg1"/>
              </a:buClr>
              <a:buSzPct val="110000"/>
              <a:buFont typeface="Arial" panose="020B0604020202020204" pitchFamily="34" charset="0"/>
              <a:buChar char="•"/>
            </a:pPr>
            <a:r>
              <a:rPr lang="en-US" sz="3200" dirty="0"/>
              <a:t>Food goes missing</a:t>
            </a:r>
          </a:p>
          <a:p>
            <a:pPr marL="457200" indent="-457200">
              <a:lnSpc>
                <a:spcPct val="115000"/>
              </a:lnSpc>
              <a:spcBef>
                <a:spcPts val="1800"/>
              </a:spcBef>
              <a:buClr>
                <a:schemeClr val="bg1"/>
              </a:buClr>
              <a:buSzPct val="110000"/>
              <a:buFont typeface="Arial" panose="020B0604020202020204" pitchFamily="34" charset="0"/>
              <a:buChar char="•"/>
            </a:pPr>
            <a:r>
              <a:rPr lang="en-US" sz="3200" dirty="0"/>
              <a:t>Consistent use of bathroom after meals</a:t>
            </a:r>
          </a:p>
        </p:txBody>
      </p:sp>
      <p:pic>
        <p:nvPicPr>
          <p:cNvPr id="2" name="Picture 1" descr="eatingdisordersdontdiscriminate-1.jpg">
            <a:extLst>
              <a:ext uri="{FF2B5EF4-FFF2-40B4-BE49-F238E27FC236}">
                <a16:creationId xmlns:a16="http://schemas.microsoft.com/office/drawing/2014/main" id="{5BD332EB-3F02-7459-239B-D303835F22F3}"/>
              </a:ext>
            </a:extLst>
          </p:cNvPr>
          <p:cNvPicPr>
            <a:picLocks noChangeAspect="1"/>
          </p:cNvPicPr>
          <p:nvPr/>
        </p:nvPicPr>
        <p:blipFill rotWithShape="1">
          <a:blip r:embed="rId3">
            <a:extLst>
              <a:ext uri="{28A0092B-C50C-407E-A947-70E740481C1C}">
                <a14:useLocalDpi xmlns:a14="http://schemas.microsoft.com/office/drawing/2010/main" val="0"/>
              </a:ext>
            </a:extLst>
          </a:blip>
          <a:srcRect l="22171" r="26185"/>
          <a:stretch/>
        </p:blipFill>
        <p:spPr>
          <a:xfrm>
            <a:off x="13984940" y="0"/>
            <a:ext cx="3352801" cy="9751390"/>
          </a:xfrm>
          <a:prstGeom prst="rect">
            <a:avLst/>
          </a:prstGeom>
        </p:spPr>
      </p:pic>
    </p:spTree>
    <p:extLst>
      <p:ext uri="{BB962C8B-B14F-4D97-AF65-F5344CB8AC3E}">
        <p14:creationId xmlns:p14="http://schemas.microsoft.com/office/powerpoint/2010/main" val="5017713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F497D"/>
        </a:solidFill>
        <a:effectLst/>
      </p:bgPr>
    </p:bg>
    <p:spTree>
      <p:nvGrpSpPr>
        <p:cNvPr id="1" name="Shape 187"/>
        <p:cNvGrpSpPr/>
        <p:nvPr/>
      </p:nvGrpSpPr>
      <p:grpSpPr>
        <a:xfrm>
          <a:off x="0" y="0"/>
          <a:ext cx="0" cy="0"/>
          <a:chOff x="0" y="0"/>
          <a:chExt cx="0" cy="0"/>
        </a:xfrm>
      </p:grpSpPr>
      <p:sp>
        <p:nvSpPr>
          <p:cNvPr id="188" name="Google Shape;188;p34"/>
          <p:cNvSpPr txBox="1">
            <a:spLocks noGrp="1"/>
          </p:cNvSpPr>
          <p:nvPr>
            <p:ph type="title"/>
          </p:nvPr>
        </p:nvSpPr>
        <p:spPr>
          <a:xfrm>
            <a:off x="692080" y="631648"/>
            <a:ext cx="14808629" cy="845963"/>
          </a:xfrm>
          <a:prstGeom prst="rect">
            <a:avLst/>
          </a:prstGeom>
        </p:spPr>
        <p:txBody>
          <a:bodyPr spcFirstLastPara="1" wrap="square" lIns="173375" tIns="173375" rIns="173375" bIns="173375" anchor="t" anchorCtr="0">
            <a:noAutofit/>
          </a:bodyPr>
          <a:lstStyle/>
          <a:p>
            <a:r>
              <a:rPr lang="en-US" sz="5200" dirty="0"/>
              <a:t>Later Signs</a:t>
            </a:r>
          </a:p>
        </p:txBody>
      </p:sp>
      <p:sp>
        <p:nvSpPr>
          <p:cNvPr id="189" name="Google Shape;189;p34"/>
          <p:cNvSpPr txBox="1">
            <a:spLocks noGrp="1"/>
          </p:cNvSpPr>
          <p:nvPr>
            <p:ph type="body" idx="1"/>
          </p:nvPr>
        </p:nvSpPr>
        <p:spPr>
          <a:xfrm>
            <a:off x="692080" y="1531240"/>
            <a:ext cx="9366319" cy="6190690"/>
          </a:xfrm>
          <a:prstGeom prst="rect">
            <a:avLst/>
          </a:prstGeom>
        </p:spPr>
        <p:txBody>
          <a:bodyPr spcFirstLastPara="1" wrap="square" lIns="173375" tIns="173375" rIns="173375" bIns="173375" anchor="t" anchorCtr="0">
            <a:noAutofit/>
          </a:bodyPr>
          <a:lstStyle/>
          <a:p>
            <a:pPr marL="457200" indent="-457200">
              <a:lnSpc>
                <a:spcPct val="115000"/>
              </a:lnSpc>
              <a:spcBef>
                <a:spcPts val="1800"/>
              </a:spcBef>
              <a:buClr>
                <a:schemeClr val="bg1"/>
              </a:buClr>
              <a:buSzPct val="110000"/>
              <a:buFont typeface="Arial" panose="020B0604020202020204" pitchFamily="34" charset="0"/>
              <a:buChar char="•"/>
            </a:pPr>
            <a:r>
              <a:rPr lang="en-US" sz="3000" dirty="0"/>
              <a:t>Weight loss or lack of growth (no weight loss in young pts)</a:t>
            </a:r>
          </a:p>
          <a:p>
            <a:pPr marL="457200" indent="-457200">
              <a:lnSpc>
                <a:spcPct val="115000"/>
              </a:lnSpc>
              <a:spcBef>
                <a:spcPts val="1800"/>
              </a:spcBef>
              <a:buClr>
                <a:schemeClr val="bg1"/>
              </a:buClr>
              <a:buSzPct val="110000"/>
              <a:buFont typeface="Arial" panose="020B0604020202020204" pitchFamily="34" charset="0"/>
              <a:buChar char="•"/>
            </a:pPr>
            <a:r>
              <a:rPr lang="en-US" sz="3000" dirty="0"/>
              <a:t>Loss of menses</a:t>
            </a:r>
          </a:p>
          <a:p>
            <a:pPr marL="457200" indent="-457200">
              <a:lnSpc>
                <a:spcPct val="115000"/>
              </a:lnSpc>
              <a:spcBef>
                <a:spcPts val="1800"/>
              </a:spcBef>
              <a:buClr>
                <a:schemeClr val="bg1"/>
              </a:buClr>
              <a:buSzPct val="110000"/>
              <a:buFont typeface="Arial" panose="020B0604020202020204" pitchFamily="34" charset="0"/>
              <a:buChar char="•"/>
            </a:pPr>
            <a:r>
              <a:rPr lang="en-US" sz="3000" dirty="0"/>
              <a:t>Ill fitting clothes</a:t>
            </a:r>
          </a:p>
          <a:p>
            <a:pPr marL="457200" indent="-457200">
              <a:lnSpc>
                <a:spcPct val="115000"/>
              </a:lnSpc>
              <a:spcBef>
                <a:spcPts val="1800"/>
              </a:spcBef>
              <a:buClr>
                <a:schemeClr val="bg1"/>
              </a:buClr>
              <a:buSzPct val="110000"/>
              <a:buFont typeface="Arial" panose="020B0604020202020204" pitchFamily="34" charset="0"/>
              <a:buChar char="•"/>
            </a:pPr>
            <a:r>
              <a:rPr lang="en-US" sz="3000" dirty="0"/>
              <a:t>Seldom seeing your child eat much or anything</a:t>
            </a:r>
          </a:p>
          <a:p>
            <a:pPr marL="457200" indent="-457200">
              <a:lnSpc>
                <a:spcPct val="115000"/>
              </a:lnSpc>
              <a:spcBef>
                <a:spcPts val="1800"/>
              </a:spcBef>
              <a:buClr>
                <a:schemeClr val="bg1"/>
              </a:buClr>
              <a:buSzPct val="110000"/>
              <a:buFont typeface="Arial" panose="020B0604020202020204" pitchFamily="34" charset="0"/>
              <a:buChar char="•"/>
            </a:pPr>
            <a:r>
              <a:rPr lang="en-US" sz="3000" dirty="0"/>
              <a:t>Isolating from peers</a:t>
            </a:r>
          </a:p>
          <a:p>
            <a:pPr marL="457200" indent="-457200">
              <a:lnSpc>
                <a:spcPct val="115000"/>
              </a:lnSpc>
              <a:spcBef>
                <a:spcPts val="1800"/>
              </a:spcBef>
              <a:buClr>
                <a:schemeClr val="bg1"/>
              </a:buClr>
              <a:buSzPct val="110000"/>
              <a:buFont typeface="Arial" panose="020B0604020202020204" pitchFamily="34" charset="0"/>
              <a:buChar char="•"/>
            </a:pPr>
            <a:r>
              <a:rPr lang="en-US" sz="3000" dirty="0"/>
              <a:t>Vast quantities of food missing, or food wrappers found in bedroom</a:t>
            </a:r>
          </a:p>
          <a:p>
            <a:pPr marL="457200" indent="-457200">
              <a:lnSpc>
                <a:spcPct val="115000"/>
              </a:lnSpc>
              <a:spcBef>
                <a:spcPts val="1800"/>
              </a:spcBef>
              <a:buClr>
                <a:schemeClr val="bg1"/>
              </a:buClr>
              <a:buSzPct val="110000"/>
              <a:buFont typeface="Arial" panose="020B0604020202020204" pitchFamily="34" charset="0"/>
              <a:buChar char="•"/>
            </a:pPr>
            <a:r>
              <a:rPr lang="en-US" sz="3000" dirty="0"/>
              <a:t>Tooth decay/strange color/swollen parotids, or calluses on hands</a:t>
            </a:r>
          </a:p>
        </p:txBody>
      </p:sp>
      <p:grpSp>
        <p:nvGrpSpPr>
          <p:cNvPr id="3" name="Group 87">
            <a:extLst>
              <a:ext uri="{FF2B5EF4-FFF2-40B4-BE49-F238E27FC236}">
                <a16:creationId xmlns:a16="http://schemas.microsoft.com/office/drawing/2014/main" id="{C3DEFE7C-198A-B93D-D4F9-8EA380473C19}"/>
              </a:ext>
            </a:extLst>
          </p:cNvPr>
          <p:cNvGrpSpPr/>
          <p:nvPr/>
        </p:nvGrpSpPr>
        <p:grpSpPr>
          <a:xfrm>
            <a:off x="10650070" y="233082"/>
            <a:ext cx="6490448" cy="9484660"/>
            <a:chOff x="-127000" y="-88900"/>
            <a:chExt cx="5829300" cy="7861300"/>
          </a:xfrm>
        </p:grpSpPr>
        <p:pic>
          <p:nvPicPr>
            <p:cNvPr id="4" name="pasted-image.pdf">
              <a:extLst>
                <a:ext uri="{FF2B5EF4-FFF2-40B4-BE49-F238E27FC236}">
                  <a16:creationId xmlns:a16="http://schemas.microsoft.com/office/drawing/2014/main" id="{DC8D1830-2B6F-C721-B034-878FA0A2BD01}"/>
                </a:ext>
              </a:extLst>
            </p:cNvPr>
            <p:cNvPicPr/>
            <p:nvPr/>
          </p:nvPicPr>
          <p:blipFill>
            <a:blip r:embed="rId3"/>
            <a:srcRect l="26803" r="26803"/>
            <a:stretch>
              <a:fillRect/>
            </a:stretch>
          </p:blipFill>
          <p:spPr>
            <a:xfrm>
              <a:off x="0" y="0"/>
              <a:ext cx="5575300" cy="7531100"/>
            </a:xfrm>
            <a:prstGeom prst="rect">
              <a:avLst/>
            </a:prstGeom>
            <a:ln>
              <a:noFill/>
            </a:ln>
            <a:effectLst/>
          </p:spPr>
        </p:pic>
        <p:pic>
          <p:nvPicPr>
            <p:cNvPr id="5" name="Picture 4">
              <a:extLst>
                <a:ext uri="{FF2B5EF4-FFF2-40B4-BE49-F238E27FC236}">
                  <a16:creationId xmlns:a16="http://schemas.microsoft.com/office/drawing/2014/main" id="{949C6EC7-6623-0731-5B63-A7480BAFA3B8}"/>
                </a:ext>
              </a:extLst>
            </p:cNvPr>
            <p:cNvPicPr/>
            <p:nvPr/>
          </p:nvPicPr>
          <p:blipFill>
            <a:blip r:embed="rId4"/>
            <a:stretch>
              <a:fillRect/>
            </a:stretch>
          </p:blipFill>
          <p:spPr>
            <a:xfrm>
              <a:off x="-127000" y="-88900"/>
              <a:ext cx="5829300" cy="7861300"/>
            </a:xfrm>
            <a:prstGeom prst="rect">
              <a:avLst/>
            </a:prstGeom>
            <a:effectLst/>
          </p:spPr>
        </p:pic>
      </p:grpSp>
    </p:spTree>
    <p:extLst>
      <p:ext uri="{BB962C8B-B14F-4D97-AF65-F5344CB8AC3E}">
        <p14:creationId xmlns:p14="http://schemas.microsoft.com/office/powerpoint/2010/main" val="18727463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2048"/>
        </a:solidFill>
        <a:effectLst/>
      </p:bgPr>
    </p:bg>
    <p:spTree>
      <p:nvGrpSpPr>
        <p:cNvPr id="1" name="Shape 187"/>
        <p:cNvGrpSpPr/>
        <p:nvPr/>
      </p:nvGrpSpPr>
      <p:grpSpPr>
        <a:xfrm>
          <a:off x="0" y="0"/>
          <a:ext cx="0" cy="0"/>
          <a:chOff x="0" y="0"/>
          <a:chExt cx="0" cy="0"/>
        </a:xfrm>
      </p:grpSpPr>
      <p:sp>
        <p:nvSpPr>
          <p:cNvPr id="188" name="Google Shape;188;p34"/>
          <p:cNvSpPr txBox="1">
            <a:spLocks noGrp="1"/>
          </p:cNvSpPr>
          <p:nvPr>
            <p:ph type="title"/>
          </p:nvPr>
        </p:nvSpPr>
        <p:spPr>
          <a:xfrm>
            <a:off x="1265821" y="1083621"/>
            <a:ext cx="14808629" cy="845963"/>
          </a:xfrm>
          <a:prstGeom prst="rect">
            <a:avLst/>
          </a:prstGeom>
        </p:spPr>
        <p:txBody>
          <a:bodyPr spcFirstLastPara="1" wrap="square" lIns="173375" tIns="173375" rIns="173375" bIns="173375" anchor="t" anchorCtr="0">
            <a:noAutofit/>
          </a:bodyPr>
          <a:lstStyle/>
          <a:p>
            <a:r>
              <a:rPr lang="en-US" sz="5200" dirty="0"/>
              <a:t>Medical complications</a:t>
            </a:r>
          </a:p>
        </p:txBody>
      </p:sp>
      <p:sp>
        <p:nvSpPr>
          <p:cNvPr id="4" name="Google Shape;189;p34">
            <a:extLst>
              <a:ext uri="{FF2B5EF4-FFF2-40B4-BE49-F238E27FC236}">
                <a16:creationId xmlns:a16="http://schemas.microsoft.com/office/drawing/2014/main" id="{FA83C1F4-2140-7CDF-5F6F-6217E1ACE77C}"/>
              </a:ext>
            </a:extLst>
          </p:cNvPr>
          <p:cNvSpPr txBox="1">
            <a:spLocks noGrp="1"/>
          </p:cNvSpPr>
          <p:nvPr>
            <p:ph type="body" idx="1"/>
          </p:nvPr>
        </p:nvSpPr>
        <p:spPr>
          <a:xfrm>
            <a:off x="1265816" y="2281975"/>
            <a:ext cx="15346815" cy="6752349"/>
          </a:xfrm>
          <a:prstGeom prst="rect">
            <a:avLst/>
          </a:prstGeom>
        </p:spPr>
        <p:txBody>
          <a:bodyPr spcFirstLastPara="1" wrap="square" lIns="173375" tIns="173375" rIns="173375" bIns="173375" anchor="t" anchorCtr="0">
            <a:noAutofit/>
          </a:bodyPr>
          <a:lstStyle/>
          <a:p>
            <a:pPr marL="457200" indent="-457200">
              <a:lnSpc>
                <a:spcPct val="115000"/>
              </a:lnSpc>
              <a:spcBef>
                <a:spcPts val="2276"/>
              </a:spcBef>
              <a:buClr>
                <a:schemeClr val="bg1"/>
              </a:buClr>
              <a:buSzPct val="110000"/>
              <a:buFont typeface="Arial" panose="020B0604020202020204" pitchFamily="34" charset="0"/>
              <a:buChar char="•"/>
            </a:pPr>
            <a:r>
              <a:rPr lang="en-US" sz="3800" dirty="0"/>
              <a:t>Changes in heart rate, blood pressure, and temperature are due to malnutrition and/or weight loss </a:t>
            </a:r>
          </a:p>
          <a:p>
            <a:pPr marL="457200" indent="-457200">
              <a:lnSpc>
                <a:spcPct val="115000"/>
              </a:lnSpc>
              <a:spcBef>
                <a:spcPts val="2276"/>
              </a:spcBef>
              <a:buClr>
                <a:schemeClr val="bg1"/>
              </a:buClr>
              <a:buSzPct val="110000"/>
              <a:buFont typeface="Arial" panose="020B0604020202020204" pitchFamily="34" charset="0"/>
              <a:buChar char="•"/>
            </a:pPr>
            <a:r>
              <a:rPr lang="en-US" sz="3800" dirty="0"/>
              <a:t>Can see abnormalities in normal or overweight tweens/teens with inadequate nutrition, not just those who are technically underweight!</a:t>
            </a:r>
          </a:p>
          <a:p>
            <a:pPr marL="457200" indent="-457200">
              <a:lnSpc>
                <a:spcPct val="115000"/>
              </a:lnSpc>
              <a:spcBef>
                <a:spcPts val="2276"/>
              </a:spcBef>
              <a:buClr>
                <a:schemeClr val="bg1"/>
              </a:buClr>
              <a:buSzPct val="110000"/>
              <a:buFont typeface="Arial" panose="020B0604020202020204" pitchFamily="34" charset="0"/>
              <a:buChar char="•"/>
            </a:pPr>
            <a:r>
              <a:rPr lang="en-US" sz="3800" dirty="0"/>
              <a:t>Compromises growth and development: bones, brain, organs are still growing</a:t>
            </a:r>
          </a:p>
        </p:txBody>
      </p:sp>
    </p:spTree>
    <p:extLst>
      <p:ext uri="{BB962C8B-B14F-4D97-AF65-F5344CB8AC3E}">
        <p14:creationId xmlns:p14="http://schemas.microsoft.com/office/powerpoint/2010/main" val="11272207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2048"/>
        </a:solidFill>
        <a:effectLst/>
      </p:bgPr>
    </p:bg>
    <p:spTree>
      <p:nvGrpSpPr>
        <p:cNvPr id="1" name="Shape 187"/>
        <p:cNvGrpSpPr/>
        <p:nvPr/>
      </p:nvGrpSpPr>
      <p:grpSpPr>
        <a:xfrm>
          <a:off x="0" y="0"/>
          <a:ext cx="0" cy="0"/>
          <a:chOff x="0" y="0"/>
          <a:chExt cx="0" cy="0"/>
        </a:xfrm>
      </p:grpSpPr>
      <p:sp>
        <p:nvSpPr>
          <p:cNvPr id="188" name="Google Shape;188;p34"/>
          <p:cNvSpPr txBox="1">
            <a:spLocks noGrp="1"/>
          </p:cNvSpPr>
          <p:nvPr>
            <p:ph type="title"/>
          </p:nvPr>
        </p:nvSpPr>
        <p:spPr>
          <a:xfrm>
            <a:off x="1265821" y="1083621"/>
            <a:ext cx="14808629" cy="845963"/>
          </a:xfrm>
          <a:prstGeom prst="rect">
            <a:avLst/>
          </a:prstGeom>
        </p:spPr>
        <p:txBody>
          <a:bodyPr spcFirstLastPara="1" wrap="square" lIns="173375" tIns="173375" rIns="173375" bIns="173375" anchor="t" anchorCtr="0">
            <a:noAutofit/>
          </a:bodyPr>
          <a:lstStyle/>
          <a:p>
            <a:r>
              <a:rPr lang="en-US" sz="5200" dirty="0"/>
              <a:t>Emotional/cognitive consequences</a:t>
            </a:r>
          </a:p>
        </p:txBody>
      </p:sp>
      <p:sp>
        <p:nvSpPr>
          <p:cNvPr id="4" name="Google Shape;189;p34">
            <a:extLst>
              <a:ext uri="{FF2B5EF4-FFF2-40B4-BE49-F238E27FC236}">
                <a16:creationId xmlns:a16="http://schemas.microsoft.com/office/drawing/2014/main" id="{FA83C1F4-2140-7CDF-5F6F-6217E1ACE77C}"/>
              </a:ext>
            </a:extLst>
          </p:cNvPr>
          <p:cNvSpPr txBox="1">
            <a:spLocks noGrp="1"/>
          </p:cNvSpPr>
          <p:nvPr>
            <p:ph type="body" idx="1"/>
          </p:nvPr>
        </p:nvSpPr>
        <p:spPr>
          <a:xfrm>
            <a:off x="1265816" y="2281975"/>
            <a:ext cx="15346815" cy="6752349"/>
          </a:xfrm>
          <a:prstGeom prst="rect">
            <a:avLst/>
          </a:prstGeom>
        </p:spPr>
        <p:txBody>
          <a:bodyPr spcFirstLastPara="1" wrap="square" lIns="173375" tIns="173375" rIns="173375" bIns="173375" anchor="t" anchorCtr="0">
            <a:noAutofit/>
          </a:bodyPr>
          <a:lstStyle/>
          <a:p>
            <a:pPr marL="457200" indent="-457200">
              <a:lnSpc>
                <a:spcPct val="115000"/>
              </a:lnSpc>
              <a:spcBef>
                <a:spcPts val="2276"/>
              </a:spcBef>
              <a:buClr>
                <a:schemeClr val="bg1"/>
              </a:buClr>
              <a:buSzPct val="110000"/>
              <a:buFont typeface="Arial" panose="020B0604020202020204" pitchFamily="34" charset="0"/>
              <a:buChar char="•"/>
            </a:pPr>
            <a:r>
              <a:rPr lang="en-US" sz="3800" dirty="0"/>
              <a:t>More irritability, anxiety, low mood</a:t>
            </a:r>
          </a:p>
          <a:p>
            <a:pPr marL="457200" indent="-457200">
              <a:lnSpc>
                <a:spcPct val="115000"/>
              </a:lnSpc>
              <a:spcBef>
                <a:spcPts val="2276"/>
              </a:spcBef>
              <a:buClr>
                <a:schemeClr val="bg1"/>
              </a:buClr>
              <a:buSzPct val="110000"/>
              <a:buFont typeface="Arial" panose="020B0604020202020204" pitchFamily="34" charset="0"/>
              <a:buChar char="•"/>
            </a:pPr>
            <a:r>
              <a:rPr lang="en-US" sz="3800" dirty="0"/>
              <a:t>Social isolation</a:t>
            </a:r>
          </a:p>
          <a:p>
            <a:pPr marL="457200" indent="-457200">
              <a:lnSpc>
                <a:spcPct val="115000"/>
              </a:lnSpc>
              <a:spcBef>
                <a:spcPts val="2276"/>
              </a:spcBef>
              <a:buClr>
                <a:schemeClr val="bg1"/>
              </a:buClr>
              <a:buSzPct val="110000"/>
              <a:buFont typeface="Arial" panose="020B0604020202020204" pitchFamily="34" charset="0"/>
              <a:buChar char="•"/>
            </a:pPr>
            <a:r>
              <a:rPr lang="en-US" sz="3800" dirty="0"/>
              <a:t>Low self-worth</a:t>
            </a:r>
          </a:p>
          <a:p>
            <a:pPr marL="457200" indent="-457200">
              <a:lnSpc>
                <a:spcPct val="115000"/>
              </a:lnSpc>
              <a:spcBef>
                <a:spcPts val="2276"/>
              </a:spcBef>
              <a:buClr>
                <a:schemeClr val="bg1"/>
              </a:buClr>
              <a:buSzPct val="110000"/>
              <a:buFont typeface="Arial" panose="020B0604020202020204" pitchFamily="34" charset="0"/>
              <a:buChar char="•"/>
            </a:pPr>
            <a:r>
              <a:rPr lang="en-US" sz="3800" dirty="0"/>
              <a:t>Thinking about food/eating/calories for much of the day</a:t>
            </a:r>
          </a:p>
          <a:p>
            <a:pPr marL="457200" indent="-457200">
              <a:lnSpc>
                <a:spcPct val="115000"/>
              </a:lnSpc>
              <a:spcBef>
                <a:spcPts val="2276"/>
              </a:spcBef>
              <a:buClr>
                <a:schemeClr val="bg1"/>
              </a:buClr>
              <a:buSzPct val="110000"/>
              <a:buFont typeface="Arial" panose="020B0604020202020204" pitchFamily="34" charset="0"/>
              <a:buChar char="•"/>
            </a:pPr>
            <a:r>
              <a:rPr lang="en-US" sz="3800" dirty="0"/>
              <a:t>Body image distortion</a:t>
            </a:r>
          </a:p>
        </p:txBody>
      </p:sp>
    </p:spTree>
    <p:extLst>
      <p:ext uri="{BB962C8B-B14F-4D97-AF65-F5344CB8AC3E}">
        <p14:creationId xmlns:p14="http://schemas.microsoft.com/office/powerpoint/2010/main" val="3020656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F497D"/>
        </a:solidFill>
        <a:effectLst/>
      </p:bgPr>
    </p:bg>
    <p:spTree>
      <p:nvGrpSpPr>
        <p:cNvPr id="1" name="Shape 187"/>
        <p:cNvGrpSpPr/>
        <p:nvPr/>
      </p:nvGrpSpPr>
      <p:grpSpPr>
        <a:xfrm>
          <a:off x="0" y="0"/>
          <a:ext cx="0" cy="0"/>
          <a:chOff x="0" y="0"/>
          <a:chExt cx="0" cy="0"/>
        </a:xfrm>
      </p:grpSpPr>
      <p:sp>
        <p:nvSpPr>
          <p:cNvPr id="188" name="Google Shape;188;p34"/>
          <p:cNvSpPr txBox="1">
            <a:spLocks noGrp="1"/>
          </p:cNvSpPr>
          <p:nvPr>
            <p:ph type="title"/>
          </p:nvPr>
        </p:nvSpPr>
        <p:spPr>
          <a:xfrm>
            <a:off x="853446" y="850541"/>
            <a:ext cx="14808629" cy="845963"/>
          </a:xfrm>
          <a:prstGeom prst="rect">
            <a:avLst/>
          </a:prstGeom>
        </p:spPr>
        <p:txBody>
          <a:bodyPr spcFirstLastPara="1" wrap="square" lIns="173375" tIns="173375" rIns="173375" bIns="173375" anchor="t" anchorCtr="0">
            <a:noAutofit/>
          </a:bodyPr>
          <a:lstStyle/>
          <a:p>
            <a:r>
              <a:rPr lang="en-US" sz="5200" dirty="0"/>
              <a:t>How to know when it’s a problem</a:t>
            </a:r>
          </a:p>
        </p:txBody>
      </p:sp>
      <p:sp>
        <p:nvSpPr>
          <p:cNvPr id="4" name="Google Shape;189;p34">
            <a:extLst>
              <a:ext uri="{FF2B5EF4-FFF2-40B4-BE49-F238E27FC236}">
                <a16:creationId xmlns:a16="http://schemas.microsoft.com/office/drawing/2014/main" id="{FA83C1F4-2140-7CDF-5F6F-6217E1ACE77C}"/>
              </a:ext>
            </a:extLst>
          </p:cNvPr>
          <p:cNvSpPr txBox="1">
            <a:spLocks noGrp="1"/>
          </p:cNvSpPr>
          <p:nvPr>
            <p:ph type="body" idx="1"/>
          </p:nvPr>
        </p:nvSpPr>
        <p:spPr>
          <a:xfrm>
            <a:off x="853441" y="1880736"/>
            <a:ext cx="15346815" cy="6752349"/>
          </a:xfrm>
          <a:prstGeom prst="rect">
            <a:avLst/>
          </a:prstGeom>
        </p:spPr>
        <p:txBody>
          <a:bodyPr spcFirstLastPara="1" wrap="square" lIns="173375" tIns="173375" rIns="173375" bIns="173375" anchor="t" anchorCtr="0">
            <a:noAutofit/>
          </a:bodyPr>
          <a:lstStyle/>
          <a:p>
            <a:pPr marL="457200" indent="-457200">
              <a:lnSpc>
                <a:spcPct val="115000"/>
              </a:lnSpc>
              <a:spcBef>
                <a:spcPts val="2276"/>
              </a:spcBef>
              <a:buClr>
                <a:schemeClr val="bg1"/>
              </a:buClr>
              <a:buSzPct val="110000"/>
              <a:buFont typeface="Arial" panose="020B0604020202020204" pitchFamily="34" charset="0"/>
              <a:buChar char="•"/>
            </a:pPr>
            <a:r>
              <a:rPr lang="en-US" sz="3800" dirty="0"/>
              <a:t>Is it negatively impacting your child’s physical health?</a:t>
            </a:r>
          </a:p>
          <a:p>
            <a:pPr marL="1324216" lvl="1" indent="-457200">
              <a:spcBef>
                <a:spcPts val="2276"/>
              </a:spcBef>
              <a:buClr>
                <a:schemeClr val="bg1"/>
              </a:buClr>
              <a:buSzPct val="110000"/>
              <a:buFont typeface="Arial" panose="020B0604020202020204" pitchFamily="34" charset="0"/>
              <a:buChar char="•"/>
            </a:pPr>
            <a:r>
              <a:rPr lang="en-US" sz="3800" dirty="0"/>
              <a:t>Weight + symptom frequency</a:t>
            </a:r>
          </a:p>
          <a:p>
            <a:pPr marL="457200" indent="-457200">
              <a:lnSpc>
                <a:spcPct val="115000"/>
              </a:lnSpc>
              <a:spcBef>
                <a:spcPts val="2276"/>
              </a:spcBef>
              <a:buClr>
                <a:schemeClr val="bg1"/>
              </a:buClr>
              <a:buSzPct val="110000"/>
              <a:buFont typeface="Arial" panose="020B0604020202020204" pitchFamily="34" charset="0"/>
              <a:buChar char="•"/>
            </a:pPr>
            <a:r>
              <a:rPr lang="en-US" sz="3800" dirty="0"/>
              <a:t>Is your child’s head space (e.g., ability to concentrate, self-esteem, mood) consumed with thinking about their body or food?</a:t>
            </a:r>
          </a:p>
          <a:p>
            <a:pPr marL="457200" indent="-457200">
              <a:lnSpc>
                <a:spcPct val="115000"/>
              </a:lnSpc>
              <a:spcBef>
                <a:spcPts val="2276"/>
              </a:spcBef>
              <a:buClr>
                <a:schemeClr val="bg1"/>
              </a:buClr>
              <a:buSzPct val="110000"/>
              <a:buFont typeface="Arial" panose="020B0604020202020204" pitchFamily="34" charset="0"/>
              <a:buChar char="•"/>
            </a:pPr>
            <a:r>
              <a:rPr lang="en-US" sz="3800" dirty="0"/>
              <a:t>Is it getting in the way of their life?</a:t>
            </a:r>
          </a:p>
          <a:p>
            <a:pPr marL="457200" indent="-457200">
              <a:lnSpc>
                <a:spcPct val="115000"/>
              </a:lnSpc>
              <a:spcBef>
                <a:spcPts val="2276"/>
              </a:spcBef>
              <a:buClr>
                <a:schemeClr val="bg1"/>
              </a:buClr>
              <a:buSzPct val="110000"/>
              <a:buFont typeface="Arial" panose="020B0604020202020204" pitchFamily="34" charset="0"/>
              <a:buChar char="•"/>
            </a:pPr>
            <a:r>
              <a:rPr lang="en-US" sz="3800" dirty="0"/>
              <a:t>Are they spending too much time working out, or avoiding social events for food related reasons?</a:t>
            </a:r>
          </a:p>
          <a:p>
            <a:pPr marL="457200" indent="-457200">
              <a:lnSpc>
                <a:spcPct val="115000"/>
              </a:lnSpc>
              <a:spcBef>
                <a:spcPts val="2276"/>
              </a:spcBef>
              <a:buClr>
                <a:schemeClr val="bg1"/>
              </a:buClr>
              <a:buSzPct val="110000"/>
              <a:buFont typeface="Arial" panose="020B0604020202020204" pitchFamily="34" charset="0"/>
              <a:buChar char="•"/>
            </a:pPr>
            <a:endParaRPr lang="en-US" sz="3800" dirty="0"/>
          </a:p>
        </p:txBody>
      </p:sp>
    </p:spTree>
    <p:extLst>
      <p:ext uri="{BB962C8B-B14F-4D97-AF65-F5344CB8AC3E}">
        <p14:creationId xmlns:p14="http://schemas.microsoft.com/office/powerpoint/2010/main" val="36197390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4"/>
          <p:cNvSpPr txBox="1">
            <a:spLocks noGrp="1"/>
          </p:cNvSpPr>
          <p:nvPr>
            <p:ph type="title"/>
          </p:nvPr>
        </p:nvSpPr>
        <p:spPr>
          <a:xfrm>
            <a:off x="576643" y="992093"/>
            <a:ext cx="14808629" cy="845963"/>
          </a:xfrm>
          <a:prstGeom prst="rect">
            <a:avLst/>
          </a:prstGeom>
        </p:spPr>
        <p:txBody>
          <a:bodyPr spcFirstLastPara="1" wrap="square" lIns="173375" tIns="173375" rIns="173375" bIns="173375" anchor="t" anchorCtr="0">
            <a:noAutofit/>
          </a:bodyPr>
          <a:lstStyle/>
          <a:p>
            <a:r>
              <a:rPr lang="en-US" sz="5200" dirty="0"/>
              <a:t>What can you do?</a:t>
            </a:r>
          </a:p>
        </p:txBody>
      </p:sp>
      <p:sp>
        <p:nvSpPr>
          <p:cNvPr id="4" name="Google Shape;189;p34">
            <a:extLst>
              <a:ext uri="{FF2B5EF4-FFF2-40B4-BE49-F238E27FC236}">
                <a16:creationId xmlns:a16="http://schemas.microsoft.com/office/drawing/2014/main" id="{FA83C1F4-2140-7CDF-5F6F-6217E1ACE77C}"/>
              </a:ext>
            </a:extLst>
          </p:cNvPr>
          <p:cNvSpPr txBox="1">
            <a:spLocks noGrp="1"/>
          </p:cNvSpPr>
          <p:nvPr>
            <p:ph type="body" idx="1"/>
          </p:nvPr>
        </p:nvSpPr>
        <p:spPr>
          <a:xfrm>
            <a:off x="576643" y="1838056"/>
            <a:ext cx="7942730" cy="6752349"/>
          </a:xfrm>
          <a:prstGeom prst="rect">
            <a:avLst/>
          </a:prstGeom>
        </p:spPr>
        <p:txBody>
          <a:bodyPr spcFirstLastPara="1" wrap="square" lIns="173375" tIns="173375" rIns="173375" bIns="173375" anchor="t" anchorCtr="0">
            <a:noAutofit/>
          </a:bodyPr>
          <a:lstStyle/>
          <a:p>
            <a:pPr marL="457200" indent="-457200">
              <a:lnSpc>
                <a:spcPct val="115000"/>
              </a:lnSpc>
              <a:spcBef>
                <a:spcPts val="2276"/>
              </a:spcBef>
              <a:buClr>
                <a:schemeClr val="bg1"/>
              </a:buClr>
              <a:buSzPct val="110000"/>
              <a:buFont typeface="Arial" panose="020B0604020202020204" pitchFamily="34" charset="0"/>
              <a:buChar char="•"/>
            </a:pPr>
            <a:r>
              <a:rPr lang="en-US" sz="3800" dirty="0">
                <a:latin typeface="Montserrat" panose="00000500000000000000" pitchFamily="2" charset="0"/>
              </a:rPr>
              <a:t>Remain open to the possibility - denial is an eating disorder’s best friend</a:t>
            </a:r>
          </a:p>
          <a:p>
            <a:pPr marL="457200" indent="-457200">
              <a:lnSpc>
                <a:spcPct val="115000"/>
              </a:lnSpc>
              <a:spcBef>
                <a:spcPts val="2276"/>
              </a:spcBef>
              <a:buClr>
                <a:schemeClr val="bg1"/>
              </a:buClr>
              <a:buSzPct val="110000"/>
              <a:buFont typeface="Arial" panose="020B0604020202020204" pitchFamily="34" charset="0"/>
              <a:buChar char="•"/>
            </a:pPr>
            <a:r>
              <a:rPr lang="en-US" sz="3800" dirty="0">
                <a:latin typeface="Montserrat" panose="00000500000000000000" pitchFamily="2" charset="0"/>
              </a:rPr>
              <a:t>Trust your instincts</a:t>
            </a:r>
          </a:p>
          <a:p>
            <a:pPr marL="457200" indent="-457200">
              <a:lnSpc>
                <a:spcPct val="115000"/>
              </a:lnSpc>
              <a:spcBef>
                <a:spcPts val="2276"/>
              </a:spcBef>
              <a:buClr>
                <a:schemeClr val="bg1"/>
              </a:buClr>
              <a:buSzPct val="110000"/>
              <a:buFont typeface="Arial" panose="020B0604020202020204" pitchFamily="34" charset="0"/>
              <a:buChar char="•"/>
            </a:pPr>
            <a:r>
              <a:rPr lang="en-US" sz="3800" dirty="0">
                <a:latin typeface="Montserrat" panose="00000500000000000000" pitchFamily="2" charset="0"/>
              </a:rPr>
              <a:t>Encourage neutral commentary around food and weight/shape </a:t>
            </a:r>
          </a:p>
        </p:txBody>
      </p:sp>
      <p:pic>
        <p:nvPicPr>
          <p:cNvPr id="2" name="Picture 1" descr="A person looking to the side&#10;&#10;Description automatically generated with low confidence">
            <a:extLst>
              <a:ext uri="{FF2B5EF4-FFF2-40B4-BE49-F238E27FC236}">
                <a16:creationId xmlns:a16="http://schemas.microsoft.com/office/drawing/2014/main" id="{5A5AF242-D357-B601-B3FD-FFCA94F4E5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327" r="34383"/>
          <a:stretch/>
        </p:blipFill>
        <p:spPr>
          <a:xfrm>
            <a:off x="9090212" y="0"/>
            <a:ext cx="7942730" cy="9753600"/>
          </a:xfrm>
          <a:prstGeom prst="rect">
            <a:avLst/>
          </a:prstGeom>
        </p:spPr>
      </p:pic>
    </p:spTree>
    <p:extLst>
      <p:ext uri="{BB962C8B-B14F-4D97-AF65-F5344CB8AC3E}">
        <p14:creationId xmlns:p14="http://schemas.microsoft.com/office/powerpoint/2010/main" val="13999295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4"/>
          <p:cNvSpPr txBox="1">
            <a:spLocks noGrp="1"/>
          </p:cNvSpPr>
          <p:nvPr>
            <p:ph type="title"/>
          </p:nvPr>
        </p:nvSpPr>
        <p:spPr>
          <a:xfrm>
            <a:off x="576643" y="992093"/>
            <a:ext cx="14808629" cy="845963"/>
          </a:xfrm>
          <a:prstGeom prst="rect">
            <a:avLst/>
          </a:prstGeom>
        </p:spPr>
        <p:txBody>
          <a:bodyPr spcFirstLastPara="1" wrap="square" lIns="173375" tIns="173375" rIns="173375" bIns="173375" anchor="t" anchorCtr="0">
            <a:noAutofit/>
          </a:bodyPr>
          <a:lstStyle/>
          <a:p>
            <a:r>
              <a:rPr lang="en-US" sz="5200" dirty="0"/>
              <a:t>What can you do?</a:t>
            </a:r>
          </a:p>
        </p:txBody>
      </p:sp>
      <p:sp>
        <p:nvSpPr>
          <p:cNvPr id="4" name="Google Shape;189;p34">
            <a:extLst>
              <a:ext uri="{FF2B5EF4-FFF2-40B4-BE49-F238E27FC236}">
                <a16:creationId xmlns:a16="http://schemas.microsoft.com/office/drawing/2014/main" id="{FA83C1F4-2140-7CDF-5F6F-6217E1ACE77C}"/>
              </a:ext>
            </a:extLst>
          </p:cNvPr>
          <p:cNvSpPr txBox="1">
            <a:spLocks noGrp="1"/>
          </p:cNvSpPr>
          <p:nvPr>
            <p:ph type="body" idx="1"/>
          </p:nvPr>
        </p:nvSpPr>
        <p:spPr>
          <a:xfrm>
            <a:off x="576643" y="1838056"/>
            <a:ext cx="7942730" cy="6752349"/>
          </a:xfrm>
          <a:prstGeom prst="rect">
            <a:avLst/>
          </a:prstGeom>
        </p:spPr>
        <p:txBody>
          <a:bodyPr spcFirstLastPara="1" wrap="square" lIns="173375" tIns="173375" rIns="173375" bIns="173375" anchor="t" anchorCtr="0">
            <a:noAutofit/>
          </a:bodyPr>
          <a:lstStyle/>
          <a:p>
            <a:pPr marL="457200" indent="-457200">
              <a:lnSpc>
                <a:spcPct val="115000"/>
              </a:lnSpc>
              <a:spcBef>
                <a:spcPts val="2276"/>
              </a:spcBef>
              <a:buClr>
                <a:schemeClr val="bg1"/>
              </a:buClr>
              <a:buSzPct val="110000"/>
              <a:buFont typeface="Arial" panose="020B0604020202020204" pitchFamily="34" charset="0"/>
              <a:buChar char="•"/>
            </a:pPr>
            <a:r>
              <a:rPr lang="en-US" sz="3800" dirty="0">
                <a:latin typeface="Montserrat" panose="00000500000000000000" pitchFamily="2" charset="0"/>
              </a:rPr>
              <a:t>Be curious, listen without judgment</a:t>
            </a:r>
          </a:p>
          <a:p>
            <a:pPr marL="457200" indent="-457200">
              <a:lnSpc>
                <a:spcPct val="115000"/>
              </a:lnSpc>
              <a:spcBef>
                <a:spcPts val="2276"/>
              </a:spcBef>
              <a:buClr>
                <a:schemeClr val="bg1"/>
              </a:buClr>
              <a:buSzPct val="110000"/>
              <a:buFont typeface="Arial" panose="020B0604020202020204" pitchFamily="34" charset="0"/>
              <a:buChar char="•"/>
            </a:pPr>
            <a:r>
              <a:rPr lang="en-US" sz="3800" dirty="0">
                <a:latin typeface="Montserrat" panose="00000500000000000000" pitchFamily="2" charset="0"/>
              </a:rPr>
              <a:t>Seek early and complete evaluation from your pediatrician or a specialist</a:t>
            </a:r>
          </a:p>
          <a:p>
            <a:pPr marL="457200" indent="-457200">
              <a:lnSpc>
                <a:spcPct val="115000"/>
              </a:lnSpc>
              <a:spcBef>
                <a:spcPts val="2276"/>
              </a:spcBef>
              <a:buClr>
                <a:schemeClr val="bg1"/>
              </a:buClr>
              <a:buSzPct val="110000"/>
              <a:buFont typeface="Arial" panose="020B0604020202020204" pitchFamily="34" charset="0"/>
              <a:buChar char="•"/>
            </a:pPr>
            <a:r>
              <a:rPr lang="en-US" sz="3800" dirty="0">
                <a:latin typeface="Montserrat" panose="00000500000000000000" pitchFamily="2" charset="0"/>
              </a:rPr>
              <a:t>Talk to your child about your concerns</a:t>
            </a:r>
          </a:p>
        </p:txBody>
      </p:sp>
      <p:pic>
        <p:nvPicPr>
          <p:cNvPr id="2" name="Picture 1" descr="A person looking to the side&#10;&#10;Description automatically generated with low confidence">
            <a:extLst>
              <a:ext uri="{FF2B5EF4-FFF2-40B4-BE49-F238E27FC236}">
                <a16:creationId xmlns:a16="http://schemas.microsoft.com/office/drawing/2014/main" id="{5A5AF242-D357-B601-B3FD-FFCA94F4E5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327" r="34383"/>
          <a:stretch/>
        </p:blipFill>
        <p:spPr>
          <a:xfrm>
            <a:off x="9090212" y="0"/>
            <a:ext cx="7942730" cy="9753600"/>
          </a:xfrm>
          <a:prstGeom prst="rect">
            <a:avLst/>
          </a:prstGeom>
        </p:spPr>
      </p:pic>
    </p:spTree>
    <p:extLst>
      <p:ext uri="{BB962C8B-B14F-4D97-AF65-F5344CB8AC3E}">
        <p14:creationId xmlns:p14="http://schemas.microsoft.com/office/powerpoint/2010/main" val="502808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48"/>
        </a:solidFill>
        <a:effectLst/>
      </p:bgPr>
    </p:bg>
    <p:spTree>
      <p:nvGrpSpPr>
        <p:cNvPr id="1" name="Shape 187"/>
        <p:cNvGrpSpPr/>
        <p:nvPr/>
      </p:nvGrpSpPr>
      <p:grpSpPr>
        <a:xfrm>
          <a:off x="0" y="0"/>
          <a:ext cx="0" cy="0"/>
          <a:chOff x="0" y="0"/>
          <a:chExt cx="0" cy="0"/>
        </a:xfrm>
      </p:grpSpPr>
      <p:sp>
        <p:nvSpPr>
          <p:cNvPr id="188" name="Google Shape;188;p34"/>
          <p:cNvSpPr txBox="1">
            <a:spLocks noGrp="1"/>
          </p:cNvSpPr>
          <p:nvPr>
            <p:ph type="title"/>
          </p:nvPr>
        </p:nvSpPr>
        <p:spPr>
          <a:xfrm>
            <a:off x="1265821" y="1083621"/>
            <a:ext cx="14808629" cy="845963"/>
          </a:xfrm>
          <a:prstGeom prst="rect">
            <a:avLst/>
          </a:prstGeom>
        </p:spPr>
        <p:txBody>
          <a:bodyPr spcFirstLastPara="1" wrap="square" lIns="173375" tIns="173375" rIns="173375" bIns="173375" anchor="t" anchorCtr="0">
            <a:noAutofit/>
          </a:bodyPr>
          <a:lstStyle/>
          <a:p>
            <a:r>
              <a:rPr lang="en-US" sz="5200" dirty="0"/>
              <a:t>What is healthy eating?</a:t>
            </a:r>
          </a:p>
        </p:txBody>
      </p:sp>
      <p:sp>
        <p:nvSpPr>
          <p:cNvPr id="189" name="Google Shape;189;p34"/>
          <p:cNvSpPr txBox="1">
            <a:spLocks noGrp="1"/>
          </p:cNvSpPr>
          <p:nvPr>
            <p:ph type="body" idx="1"/>
          </p:nvPr>
        </p:nvSpPr>
        <p:spPr>
          <a:xfrm>
            <a:off x="7576457" y="2661461"/>
            <a:ext cx="9036174" cy="6190690"/>
          </a:xfrm>
          <a:prstGeom prst="rect">
            <a:avLst/>
          </a:prstGeom>
        </p:spPr>
        <p:txBody>
          <a:bodyPr spcFirstLastPara="1" wrap="square" lIns="173375" tIns="173375" rIns="173375" bIns="173375" anchor="t" anchorCtr="0">
            <a:noAutofit/>
          </a:bodyPr>
          <a:lstStyle/>
          <a:p>
            <a:pPr marL="457200" indent="-457200">
              <a:lnSpc>
                <a:spcPct val="115000"/>
              </a:lnSpc>
              <a:spcBef>
                <a:spcPts val="2276"/>
              </a:spcBef>
              <a:buClr>
                <a:schemeClr val="bg1"/>
              </a:buClr>
              <a:buSzPct val="110000"/>
              <a:buFont typeface="Arial" panose="020B0604020202020204" pitchFamily="34" charset="0"/>
              <a:buChar char="•"/>
            </a:pPr>
            <a:r>
              <a:rPr lang="en-US" sz="3800" dirty="0"/>
              <a:t>Flexibility in food choices</a:t>
            </a:r>
          </a:p>
          <a:p>
            <a:pPr marL="457200" indent="-457200">
              <a:lnSpc>
                <a:spcPct val="115000"/>
              </a:lnSpc>
              <a:spcBef>
                <a:spcPts val="2276"/>
              </a:spcBef>
              <a:buClr>
                <a:schemeClr val="bg1"/>
              </a:buClr>
              <a:buSzPct val="110000"/>
              <a:buFont typeface="Arial" panose="020B0604020202020204" pitchFamily="34" charset="0"/>
              <a:buChar char="•"/>
            </a:pPr>
            <a:r>
              <a:rPr lang="en-US" sz="3800" dirty="0"/>
              <a:t>No foods are “off-limits”</a:t>
            </a:r>
          </a:p>
          <a:p>
            <a:pPr marL="457200" indent="-457200">
              <a:lnSpc>
                <a:spcPct val="115000"/>
              </a:lnSpc>
              <a:spcBef>
                <a:spcPts val="2276"/>
              </a:spcBef>
              <a:buClr>
                <a:schemeClr val="bg1"/>
              </a:buClr>
              <a:buSzPct val="110000"/>
              <a:buFont typeface="Arial" panose="020B0604020202020204" pitchFamily="34" charset="0"/>
              <a:buChar char="•"/>
            </a:pPr>
            <a:r>
              <a:rPr lang="en-US" sz="3800" dirty="0"/>
              <a:t>Listening to hunger and fullness</a:t>
            </a:r>
          </a:p>
          <a:p>
            <a:pPr marL="457200" indent="-457200">
              <a:lnSpc>
                <a:spcPct val="115000"/>
              </a:lnSpc>
              <a:spcBef>
                <a:spcPts val="2276"/>
              </a:spcBef>
              <a:buClr>
                <a:schemeClr val="bg1"/>
              </a:buClr>
              <a:buSzPct val="110000"/>
              <a:buFont typeface="Arial" panose="020B0604020202020204" pitchFamily="34" charset="0"/>
              <a:buChar char="•"/>
            </a:pPr>
            <a:r>
              <a:rPr lang="en-US" sz="3800" dirty="0">
                <a:solidFill>
                  <a:srgbClr val="00B0F0"/>
                </a:solidFill>
              </a:rPr>
              <a:t>“No food is healthy when you aren’t healthy about how you’re eating it”</a:t>
            </a:r>
          </a:p>
        </p:txBody>
      </p:sp>
      <p:grpSp>
        <p:nvGrpSpPr>
          <p:cNvPr id="2" name="Group 65">
            <a:extLst>
              <a:ext uri="{FF2B5EF4-FFF2-40B4-BE49-F238E27FC236}">
                <a16:creationId xmlns:a16="http://schemas.microsoft.com/office/drawing/2014/main" id="{686A0851-EEBF-A28C-D58D-17E62E5089FA}"/>
              </a:ext>
            </a:extLst>
          </p:cNvPr>
          <p:cNvGrpSpPr>
            <a:grpSpLocks noChangeAspect="1"/>
          </p:cNvGrpSpPr>
          <p:nvPr/>
        </p:nvGrpSpPr>
        <p:grpSpPr>
          <a:xfrm>
            <a:off x="1265821" y="2843634"/>
            <a:ext cx="5750514" cy="5826345"/>
            <a:chOff x="-127000" y="-88900"/>
            <a:chExt cx="5778500" cy="5854700"/>
          </a:xfrm>
        </p:grpSpPr>
        <p:pic>
          <p:nvPicPr>
            <p:cNvPr id="3" name="pasted-image.pdf">
              <a:extLst>
                <a:ext uri="{FF2B5EF4-FFF2-40B4-BE49-F238E27FC236}">
                  <a16:creationId xmlns:a16="http://schemas.microsoft.com/office/drawing/2014/main" id="{1F21B5DF-8D81-B975-5978-841A9C629BF9}"/>
                </a:ext>
              </a:extLst>
            </p:cNvPr>
            <p:cNvPicPr/>
            <p:nvPr/>
          </p:nvPicPr>
          <p:blipFill>
            <a:blip r:embed="rId3"/>
            <a:srcRect l="15942" r="15942"/>
            <a:stretch>
              <a:fillRect/>
            </a:stretch>
          </p:blipFill>
          <p:spPr>
            <a:xfrm>
              <a:off x="0" y="0"/>
              <a:ext cx="5524500" cy="5524500"/>
            </a:xfrm>
            <a:prstGeom prst="rect">
              <a:avLst/>
            </a:prstGeom>
            <a:ln>
              <a:noFill/>
            </a:ln>
            <a:effectLst/>
          </p:spPr>
        </p:pic>
        <p:pic>
          <p:nvPicPr>
            <p:cNvPr id="4" name="Picture 3">
              <a:extLst>
                <a:ext uri="{FF2B5EF4-FFF2-40B4-BE49-F238E27FC236}">
                  <a16:creationId xmlns:a16="http://schemas.microsoft.com/office/drawing/2014/main" id="{C314A5DE-74F7-2EBC-9A38-84CFF02B6684}"/>
                </a:ext>
              </a:extLst>
            </p:cNvPr>
            <p:cNvPicPr/>
            <p:nvPr/>
          </p:nvPicPr>
          <p:blipFill>
            <a:blip r:embed="rId4"/>
            <a:stretch>
              <a:fillRect/>
            </a:stretch>
          </p:blipFill>
          <p:spPr>
            <a:xfrm>
              <a:off x="-127000" y="-88900"/>
              <a:ext cx="5778500" cy="5854700"/>
            </a:xfrm>
            <a:prstGeom prst="rect">
              <a:avLst/>
            </a:prstGeom>
            <a:effectLst/>
          </p:spPr>
        </p:pic>
      </p:grpSp>
    </p:spTree>
    <p:extLst>
      <p:ext uri="{BB962C8B-B14F-4D97-AF65-F5344CB8AC3E}">
        <p14:creationId xmlns:p14="http://schemas.microsoft.com/office/powerpoint/2010/main" val="3131795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1F497D"/>
        </a:solidFill>
        <a:effectLst/>
      </p:bgPr>
    </p:bg>
    <p:spTree>
      <p:nvGrpSpPr>
        <p:cNvPr id="1" name="Shape 187"/>
        <p:cNvGrpSpPr/>
        <p:nvPr/>
      </p:nvGrpSpPr>
      <p:grpSpPr>
        <a:xfrm>
          <a:off x="0" y="0"/>
          <a:ext cx="0" cy="0"/>
          <a:chOff x="0" y="0"/>
          <a:chExt cx="0" cy="0"/>
        </a:xfrm>
      </p:grpSpPr>
      <p:sp>
        <p:nvSpPr>
          <p:cNvPr id="188" name="Google Shape;188;p34"/>
          <p:cNvSpPr txBox="1">
            <a:spLocks noGrp="1"/>
          </p:cNvSpPr>
          <p:nvPr>
            <p:ph type="title"/>
          </p:nvPr>
        </p:nvSpPr>
        <p:spPr>
          <a:xfrm>
            <a:off x="853446" y="427559"/>
            <a:ext cx="14808629" cy="845963"/>
          </a:xfrm>
          <a:prstGeom prst="rect">
            <a:avLst/>
          </a:prstGeom>
        </p:spPr>
        <p:txBody>
          <a:bodyPr spcFirstLastPara="1" wrap="square" lIns="173375" tIns="173375" rIns="173375" bIns="173375" anchor="t" anchorCtr="0">
            <a:noAutofit/>
          </a:bodyPr>
          <a:lstStyle/>
          <a:p>
            <a:r>
              <a:rPr lang="en-US" sz="5200" dirty="0"/>
              <a:t>Parents are the best resource</a:t>
            </a:r>
          </a:p>
        </p:txBody>
      </p:sp>
      <p:sp>
        <p:nvSpPr>
          <p:cNvPr id="4" name="Google Shape;189;p34">
            <a:extLst>
              <a:ext uri="{FF2B5EF4-FFF2-40B4-BE49-F238E27FC236}">
                <a16:creationId xmlns:a16="http://schemas.microsoft.com/office/drawing/2014/main" id="{FA83C1F4-2140-7CDF-5F6F-6217E1ACE77C}"/>
              </a:ext>
            </a:extLst>
          </p:cNvPr>
          <p:cNvSpPr txBox="1">
            <a:spLocks noGrp="1"/>
          </p:cNvSpPr>
          <p:nvPr>
            <p:ph type="body" idx="1"/>
          </p:nvPr>
        </p:nvSpPr>
        <p:spPr>
          <a:xfrm>
            <a:off x="853441" y="1451113"/>
            <a:ext cx="15864176" cy="6608765"/>
          </a:xfrm>
          <a:prstGeom prst="rect">
            <a:avLst/>
          </a:prstGeom>
        </p:spPr>
        <p:txBody>
          <a:bodyPr spcFirstLastPara="1" wrap="square" lIns="173375" tIns="173375" rIns="173375" bIns="173375" anchor="t" anchorCtr="0">
            <a:noAutofit/>
          </a:bodyPr>
          <a:lstStyle/>
          <a:p>
            <a:pPr marL="457200" indent="-457200">
              <a:lnSpc>
                <a:spcPct val="115000"/>
              </a:lnSpc>
              <a:spcBef>
                <a:spcPts val="2276"/>
              </a:spcBef>
              <a:buClr>
                <a:schemeClr val="bg1"/>
              </a:buClr>
              <a:buSzPct val="110000"/>
              <a:buFont typeface="Arial" panose="020B0604020202020204" pitchFamily="34" charset="0"/>
              <a:buChar char="•"/>
            </a:pPr>
            <a:r>
              <a:rPr lang="en-US" sz="3800" dirty="0">
                <a:latin typeface="Montserrat" panose="00000500000000000000" pitchFamily="2" charset="0"/>
              </a:rPr>
              <a:t>Share your concern with your adolescent EARLY</a:t>
            </a:r>
          </a:p>
          <a:p>
            <a:pPr marL="457200" indent="-457200">
              <a:lnSpc>
                <a:spcPct val="115000"/>
              </a:lnSpc>
              <a:spcBef>
                <a:spcPts val="2276"/>
              </a:spcBef>
              <a:buClr>
                <a:schemeClr val="bg1"/>
              </a:buClr>
              <a:buSzPct val="110000"/>
              <a:buFont typeface="Arial" panose="020B0604020202020204" pitchFamily="34" charset="0"/>
              <a:buChar char="•"/>
            </a:pPr>
            <a:r>
              <a:rPr lang="en-US" sz="3800" dirty="0">
                <a:latin typeface="Montserrat" panose="00000500000000000000" pitchFamily="2" charset="0"/>
              </a:rPr>
              <a:t>Seek specialized care (provider or program should have expertise in eating disorders), and know that evidence-based treatments almost ALWAYS include caregivers/parents</a:t>
            </a:r>
          </a:p>
          <a:p>
            <a:pPr marL="457200" indent="-457200">
              <a:lnSpc>
                <a:spcPct val="115000"/>
              </a:lnSpc>
              <a:spcBef>
                <a:spcPts val="2276"/>
              </a:spcBef>
              <a:buClr>
                <a:schemeClr val="bg1"/>
              </a:buClr>
              <a:buSzPct val="110000"/>
              <a:buFont typeface="Arial" panose="020B0604020202020204" pitchFamily="34" charset="0"/>
              <a:buChar char="•"/>
            </a:pPr>
            <a:r>
              <a:rPr lang="en-US" sz="3800" dirty="0">
                <a:latin typeface="Montserrat" panose="00000500000000000000" pitchFamily="2" charset="0"/>
              </a:rPr>
              <a:t>Family-based treatments have the strongest evidence and are the recommended first-line approach</a:t>
            </a:r>
          </a:p>
          <a:p>
            <a:pPr marL="457200" indent="-457200">
              <a:lnSpc>
                <a:spcPct val="115000"/>
              </a:lnSpc>
              <a:spcBef>
                <a:spcPts val="2276"/>
              </a:spcBef>
              <a:buClr>
                <a:schemeClr val="bg1"/>
              </a:buClr>
              <a:buSzPct val="110000"/>
              <a:buFont typeface="Arial" panose="020B0604020202020204" pitchFamily="34" charset="0"/>
              <a:buChar char="•"/>
            </a:pPr>
            <a:r>
              <a:rPr lang="en-US" sz="3800" dirty="0">
                <a:latin typeface="Montserrat" panose="00000500000000000000" pitchFamily="2" charset="0"/>
              </a:rPr>
              <a:t>Early intervention leads to improved recovery</a:t>
            </a:r>
          </a:p>
          <a:p>
            <a:pPr marL="457200" indent="-457200">
              <a:lnSpc>
                <a:spcPct val="115000"/>
              </a:lnSpc>
              <a:spcBef>
                <a:spcPts val="2276"/>
              </a:spcBef>
              <a:buClr>
                <a:schemeClr val="bg1"/>
              </a:buClr>
              <a:buSzPct val="110000"/>
              <a:buFont typeface="Arial" panose="020B0604020202020204" pitchFamily="34" charset="0"/>
              <a:buChar char="•"/>
            </a:pPr>
            <a:r>
              <a:rPr lang="en-US" sz="3800" dirty="0">
                <a:latin typeface="Montserrat" panose="00000500000000000000" pitchFamily="2" charset="0"/>
              </a:rPr>
              <a:t>Focus on addressing immediate symptoms, not underlying cause</a:t>
            </a:r>
          </a:p>
        </p:txBody>
      </p:sp>
    </p:spTree>
    <p:extLst>
      <p:ext uri="{BB962C8B-B14F-4D97-AF65-F5344CB8AC3E}">
        <p14:creationId xmlns:p14="http://schemas.microsoft.com/office/powerpoint/2010/main" val="40764085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1F497D"/>
        </a:solidFill>
        <a:effectLst/>
      </p:bgPr>
    </p:bg>
    <p:spTree>
      <p:nvGrpSpPr>
        <p:cNvPr id="1" name="Shape 256"/>
        <p:cNvGrpSpPr/>
        <p:nvPr/>
      </p:nvGrpSpPr>
      <p:grpSpPr>
        <a:xfrm>
          <a:off x="0" y="0"/>
          <a:ext cx="0" cy="0"/>
          <a:chOff x="0" y="0"/>
          <a:chExt cx="0" cy="0"/>
        </a:xfrm>
      </p:grpSpPr>
      <p:sp>
        <p:nvSpPr>
          <p:cNvPr id="257" name="Google Shape;257;p42"/>
          <p:cNvSpPr txBox="1">
            <a:spLocks noGrp="1"/>
          </p:cNvSpPr>
          <p:nvPr>
            <p:ph type="title"/>
          </p:nvPr>
        </p:nvSpPr>
        <p:spPr>
          <a:xfrm>
            <a:off x="642595" y="559151"/>
            <a:ext cx="14808178" cy="845938"/>
          </a:xfrm>
          <a:prstGeom prst="rect">
            <a:avLst/>
          </a:prstGeom>
        </p:spPr>
        <p:txBody>
          <a:bodyPr spcFirstLastPara="1" vert="horz" wrap="square" lIns="173369" tIns="173369" rIns="173369" bIns="173369" rtlCol="0" anchor="t" anchorCtr="0">
            <a:noAutofit/>
          </a:bodyPr>
          <a:lstStyle/>
          <a:p>
            <a:r>
              <a:rPr lang="en" sz="5400" dirty="0"/>
              <a:t>Resources</a:t>
            </a:r>
            <a:endParaRPr sz="5400" dirty="0"/>
          </a:p>
        </p:txBody>
      </p:sp>
      <p:pic>
        <p:nvPicPr>
          <p:cNvPr id="3" name="Picture 2" descr="A picture containing text&#10;&#10;Description automatically generated">
            <a:extLst>
              <a:ext uri="{FF2B5EF4-FFF2-40B4-BE49-F238E27FC236}">
                <a16:creationId xmlns:a16="http://schemas.microsoft.com/office/drawing/2014/main" id="{BD4E3BDA-9AB3-313E-48D7-10E16EDB5FBB}"/>
              </a:ext>
            </a:extLst>
          </p:cNvPr>
          <p:cNvPicPr>
            <a:picLocks noChangeAspect="1"/>
          </p:cNvPicPr>
          <p:nvPr/>
        </p:nvPicPr>
        <p:blipFill>
          <a:blip r:embed="rId3"/>
          <a:stretch>
            <a:fillRect/>
          </a:stretch>
        </p:blipFill>
        <p:spPr>
          <a:xfrm>
            <a:off x="13079122" y="5463540"/>
            <a:ext cx="3820447" cy="3820447"/>
          </a:xfrm>
          <a:prstGeom prst="rect">
            <a:avLst/>
          </a:prstGeom>
        </p:spPr>
      </p:pic>
      <p:sp>
        <p:nvSpPr>
          <p:cNvPr id="2" name="Shape 140">
            <a:extLst>
              <a:ext uri="{FF2B5EF4-FFF2-40B4-BE49-F238E27FC236}">
                <a16:creationId xmlns:a16="http://schemas.microsoft.com/office/drawing/2014/main" id="{16C2BAC4-1E0B-25ED-D01C-47990C204526}"/>
              </a:ext>
            </a:extLst>
          </p:cNvPr>
          <p:cNvSpPr txBox="1">
            <a:spLocks/>
          </p:cNvSpPr>
          <p:nvPr/>
        </p:nvSpPr>
        <p:spPr>
          <a:xfrm>
            <a:off x="377615" y="1651176"/>
            <a:ext cx="16035865" cy="6451247"/>
          </a:xfrm>
          <a:prstGeom prst="rect">
            <a:avLst/>
          </a:prstGeom>
        </p:spPr>
        <p:txBody>
          <a:bodyPr vert="horz" lIns="91440" tIns="45720" rIns="91440" bIns="45720" rtlCol="0">
            <a:noAutofit/>
          </a:bodyPr>
          <a:lstStyle>
            <a:lvl1pPr marL="0" indent="0" algn="ctr" defTabSz="1300460" rtl="0" eaLnBrk="1" latinLnBrk="0" hangingPunct="1">
              <a:lnSpc>
                <a:spcPct val="90000"/>
              </a:lnSpc>
              <a:spcBef>
                <a:spcPts val="1422"/>
              </a:spcBef>
              <a:buFont typeface="Arial" panose="020B0604020202020204" pitchFamily="34" charset="0"/>
              <a:buNone/>
              <a:defRPr sz="3413" kern="1200">
                <a:solidFill>
                  <a:schemeClr val="tx1"/>
                </a:solidFill>
                <a:latin typeface="+mn-lt"/>
                <a:ea typeface="+mn-ea"/>
                <a:cs typeface="+mn-cs"/>
              </a:defRPr>
            </a:lvl1pPr>
            <a:lvl2pPr marL="650230" indent="0" algn="ctr" defTabSz="1300460" rtl="0" eaLnBrk="1" latinLnBrk="0" hangingPunct="1">
              <a:lnSpc>
                <a:spcPct val="90000"/>
              </a:lnSpc>
              <a:spcBef>
                <a:spcPts val="711"/>
              </a:spcBef>
              <a:buFont typeface="Arial" panose="020B0604020202020204" pitchFamily="34" charset="0"/>
              <a:buNone/>
              <a:defRPr sz="2844" kern="1200">
                <a:solidFill>
                  <a:schemeClr val="tx1"/>
                </a:solidFill>
                <a:latin typeface="+mn-lt"/>
                <a:ea typeface="+mn-ea"/>
                <a:cs typeface="+mn-cs"/>
              </a:defRPr>
            </a:lvl2pPr>
            <a:lvl3pPr marL="1300460" indent="0" algn="ctr" defTabSz="1300460" rtl="0" eaLnBrk="1" latinLnBrk="0" hangingPunct="1">
              <a:lnSpc>
                <a:spcPct val="90000"/>
              </a:lnSpc>
              <a:spcBef>
                <a:spcPts val="711"/>
              </a:spcBef>
              <a:buFont typeface="Arial" panose="020B0604020202020204" pitchFamily="34" charset="0"/>
              <a:buNone/>
              <a:defRPr sz="2560" kern="1200">
                <a:solidFill>
                  <a:schemeClr val="tx1"/>
                </a:solidFill>
                <a:latin typeface="+mn-lt"/>
                <a:ea typeface="+mn-ea"/>
                <a:cs typeface="+mn-cs"/>
              </a:defRPr>
            </a:lvl3pPr>
            <a:lvl4pPr marL="1950690" indent="0" algn="ctr" defTabSz="1300460" rtl="0" eaLnBrk="1" latinLnBrk="0" hangingPunct="1">
              <a:lnSpc>
                <a:spcPct val="90000"/>
              </a:lnSpc>
              <a:spcBef>
                <a:spcPts val="711"/>
              </a:spcBef>
              <a:buFont typeface="Arial" panose="020B0604020202020204" pitchFamily="34" charset="0"/>
              <a:buNone/>
              <a:defRPr sz="2276" kern="1200">
                <a:solidFill>
                  <a:schemeClr val="tx1"/>
                </a:solidFill>
                <a:latin typeface="+mn-lt"/>
                <a:ea typeface="+mn-ea"/>
                <a:cs typeface="+mn-cs"/>
              </a:defRPr>
            </a:lvl4pPr>
            <a:lvl5pPr marL="2600919" indent="0" algn="ctr" defTabSz="1300460" rtl="0" eaLnBrk="1" latinLnBrk="0" hangingPunct="1">
              <a:lnSpc>
                <a:spcPct val="90000"/>
              </a:lnSpc>
              <a:spcBef>
                <a:spcPts val="711"/>
              </a:spcBef>
              <a:buFont typeface="Arial" panose="020B0604020202020204" pitchFamily="34" charset="0"/>
              <a:buNone/>
              <a:defRPr sz="2276" kern="1200">
                <a:solidFill>
                  <a:schemeClr val="tx1"/>
                </a:solidFill>
                <a:latin typeface="+mn-lt"/>
                <a:ea typeface="+mn-ea"/>
                <a:cs typeface="+mn-cs"/>
              </a:defRPr>
            </a:lvl5pPr>
            <a:lvl6pPr marL="3251149" indent="0" algn="ctr" defTabSz="1300460" rtl="0" eaLnBrk="1" latinLnBrk="0" hangingPunct="1">
              <a:lnSpc>
                <a:spcPct val="90000"/>
              </a:lnSpc>
              <a:spcBef>
                <a:spcPts val="711"/>
              </a:spcBef>
              <a:buFont typeface="Arial" panose="020B0604020202020204" pitchFamily="34" charset="0"/>
              <a:buNone/>
              <a:defRPr sz="2276" kern="1200">
                <a:solidFill>
                  <a:schemeClr val="tx1"/>
                </a:solidFill>
                <a:latin typeface="+mn-lt"/>
                <a:ea typeface="+mn-ea"/>
                <a:cs typeface="+mn-cs"/>
              </a:defRPr>
            </a:lvl6pPr>
            <a:lvl7pPr marL="3901379" indent="0" algn="ctr" defTabSz="1300460" rtl="0" eaLnBrk="1" latinLnBrk="0" hangingPunct="1">
              <a:lnSpc>
                <a:spcPct val="90000"/>
              </a:lnSpc>
              <a:spcBef>
                <a:spcPts val="711"/>
              </a:spcBef>
              <a:buFont typeface="Arial" panose="020B0604020202020204" pitchFamily="34" charset="0"/>
              <a:buNone/>
              <a:defRPr sz="2276" kern="1200">
                <a:solidFill>
                  <a:schemeClr val="tx1"/>
                </a:solidFill>
                <a:latin typeface="+mn-lt"/>
                <a:ea typeface="+mn-ea"/>
                <a:cs typeface="+mn-cs"/>
              </a:defRPr>
            </a:lvl7pPr>
            <a:lvl8pPr marL="4551609" indent="0" algn="ctr" defTabSz="1300460" rtl="0" eaLnBrk="1" latinLnBrk="0" hangingPunct="1">
              <a:lnSpc>
                <a:spcPct val="90000"/>
              </a:lnSpc>
              <a:spcBef>
                <a:spcPts val="711"/>
              </a:spcBef>
              <a:buFont typeface="Arial" panose="020B0604020202020204" pitchFamily="34" charset="0"/>
              <a:buNone/>
              <a:defRPr sz="2276" kern="1200">
                <a:solidFill>
                  <a:schemeClr val="tx1"/>
                </a:solidFill>
                <a:latin typeface="+mn-lt"/>
                <a:ea typeface="+mn-ea"/>
                <a:cs typeface="+mn-cs"/>
              </a:defRPr>
            </a:lvl8pPr>
            <a:lvl9pPr marL="5201839" indent="0" algn="ctr" defTabSz="1300460" rtl="0" eaLnBrk="1" latinLnBrk="0" hangingPunct="1">
              <a:lnSpc>
                <a:spcPct val="90000"/>
              </a:lnSpc>
              <a:spcBef>
                <a:spcPts val="711"/>
              </a:spcBef>
              <a:buFont typeface="Arial" panose="020B0604020202020204" pitchFamily="34" charset="0"/>
              <a:buNone/>
              <a:defRPr sz="2276" kern="1200">
                <a:solidFill>
                  <a:schemeClr val="tx1"/>
                </a:solidFill>
                <a:latin typeface="+mn-lt"/>
                <a:ea typeface="+mn-ea"/>
                <a:cs typeface="+mn-cs"/>
              </a:defRPr>
            </a:lvl9pPr>
          </a:lstStyle>
          <a:p>
            <a:pPr marL="1109527" indent="-624109" algn="l" defTabSz="554764">
              <a:lnSpc>
                <a:spcPct val="150000"/>
              </a:lnSpc>
              <a:spcBef>
                <a:spcPts val="0"/>
              </a:spcBef>
              <a:spcAft>
                <a:spcPts val="200"/>
              </a:spcAft>
              <a:defRPr sz="1800">
                <a:solidFill>
                  <a:srgbClr val="000000"/>
                </a:solidFill>
              </a:defRPr>
            </a:pPr>
            <a:r>
              <a:rPr lang="en-US" sz="3200" b="1" dirty="0">
                <a:solidFill>
                  <a:schemeClr val="bg1"/>
                </a:solidFill>
                <a:latin typeface="Montserrat" panose="00000500000000000000" pitchFamily="2" charset="0"/>
                <a:ea typeface="Tw Cen MT"/>
                <a:cs typeface="Tw Cen MT"/>
                <a:sym typeface="Tw Cen MT"/>
              </a:rPr>
              <a:t>Books</a:t>
            </a:r>
            <a:endParaRPr lang="en-US" sz="3200" dirty="0">
              <a:solidFill>
                <a:schemeClr val="bg1"/>
              </a:solidFill>
              <a:latin typeface="Montserrat" panose="00000500000000000000" pitchFamily="2" charset="0"/>
              <a:ea typeface="Tw Cen MT"/>
              <a:cs typeface="Tw Cen MT"/>
              <a:sym typeface="Tw Cen MT"/>
            </a:endParaRPr>
          </a:p>
          <a:p>
            <a:pPr marL="800100" indent="-315913" algn="l" defTabSz="554764">
              <a:lnSpc>
                <a:spcPct val="114000"/>
              </a:lnSpc>
              <a:spcBef>
                <a:spcPts val="0"/>
              </a:spcBef>
              <a:spcAft>
                <a:spcPts val="1200"/>
              </a:spcAft>
              <a:buFont typeface="Arial"/>
              <a:buChar char="•"/>
              <a:defRPr sz="1800">
                <a:solidFill>
                  <a:srgbClr val="000000"/>
                </a:solidFill>
              </a:defRPr>
            </a:pPr>
            <a:r>
              <a:rPr lang="en-US" sz="3200" i="1" dirty="0">
                <a:solidFill>
                  <a:schemeClr val="bg1"/>
                </a:solidFill>
                <a:latin typeface="Montserrat" panose="00000500000000000000" pitchFamily="2" charset="0"/>
                <a:ea typeface="Tw Cen MT"/>
                <a:cs typeface="Tw Cen MT"/>
                <a:sym typeface="Tw Cen MT"/>
              </a:rPr>
              <a:t>How to Raise an Intuitive Eater  </a:t>
            </a:r>
            <a:r>
              <a:rPr lang="en-US" sz="3200" dirty="0">
                <a:solidFill>
                  <a:schemeClr val="bg1"/>
                </a:solidFill>
                <a:latin typeface="Montserrat" panose="00000500000000000000" pitchFamily="2" charset="0"/>
                <a:ea typeface="Tw Cen MT"/>
                <a:cs typeface="Tw Cen MT"/>
                <a:sym typeface="Tw Cen MT"/>
              </a:rPr>
              <a:t>by Brooks &amp; Severson</a:t>
            </a:r>
          </a:p>
          <a:p>
            <a:pPr marL="800100" indent="-315913" algn="l" defTabSz="554764">
              <a:lnSpc>
                <a:spcPct val="114000"/>
              </a:lnSpc>
              <a:spcBef>
                <a:spcPts val="0"/>
              </a:spcBef>
              <a:spcAft>
                <a:spcPts val="1200"/>
              </a:spcAft>
              <a:buFont typeface="Arial"/>
              <a:buChar char="•"/>
              <a:defRPr sz="1800">
                <a:solidFill>
                  <a:srgbClr val="000000"/>
                </a:solidFill>
              </a:defRPr>
            </a:pPr>
            <a:r>
              <a:rPr lang="en-US" sz="3200" i="1" dirty="0">
                <a:solidFill>
                  <a:schemeClr val="bg1"/>
                </a:solidFill>
                <a:latin typeface="Montserrat" panose="00000500000000000000" pitchFamily="2" charset="0"/>
                <a:ea typeface="Tw Cen MT"/>
                <a:cs typeface="Tw Cen MT"/>
                <a:sym typeface="Tw Cen MT"/>
              </a:rPr>
              <a:t>Help Your Teenager Beat an Eating Disorder  </a:t>
            </a:r>
            <a:r>
              <a:rPr lang="en-US" sz="3200" dirty="0">
                <a:solidFill>
                  <a:schemeClr val="bg1"/>
                </a:solidFill>
                <a:latin typeface="Montserrat" panose="00000500000000000000" pitchFamily="2" charset="0"/>
                <a:ea typeface="Tw Cen MT"/>
                <a:cs typeface="Tw Cen MT"/>
                <a:sym typeface="Tw Cen MT"/>
              </a:rPr>
              <a:t>by Lock &amp; Le Grange</a:t>
            </a:r>
          </a:p>
          <a:p>
            <a:pPr marL="800100" indent="-315913" algn="l" defTabSz="554764">
              <a:lnSpc>
                <a:spcPct val="114000"/>
              </a:lnSpc>
              <a:spcBef>
                <a:spcPts val="0"/>
              </a:spcBef>
              <a:spcAft>
                <a:spcPts val="1200"/>
              </a:spcAft>
              <a:buFont typeface="Arial"/>
              <a:buChar char="•"/>
              <a:defRPr sz="1800">
                <a:solidFill>
                  <a:srgbClr val="000000"/>
                </a:solidFill>
              </a:defRPr>
            </a:pPr>
            <a:r>
              <a:rPr lang="en-US" sz="3200" i="1" dirty="0">
                <a:solidFill>
                  <a:schemeClr val="bg1"/>
                </a:solidFill>
                <a:latin typeface="Montserrat" panose="00000500000000000000" pitchFamily="2" charset="0"/>
                <a:ea typeface="Tw Cen MT"/>
                <a:cs typeface="Tw Cen MT"/>
                <a:sym typeface="Tw Cen MT"/>
              </a:rPr>
              <a:t>I’m like SO fat: Helping Your Teen Make Healthy Choices about Exercise and Eating in a Weight Obsessed World  </a:t>
            </a:r>
            <a:r>
              <a:rPr lang="en-US" sz="3200" dirty="0">
                <a:solidFill>
                  <a:schemeClr val="bg1"/>
                </a:solidFill>
                <a:latin typeface="Montserrat" panose="00000500000000000000" pitchFamily="2" charset="0"/>
                <a:ea typeface="Tw Cen MT"/>
                <a:cs typeface="Tw Cen MT"/>
                <a:sym typeface="Tw Cen MT"/>
              </a:rPr>
              <a:t>by </a:t>
            </a:r>
            <a:r>
              <a:rPr lang="en-US" sz="3200" dirty="0" err="1">
                <a:solidFill>
                  <a:schemeClr val="bg1"/>
                </a:solidFill>
                <a:latin typeface="Montserrat" panose="00000500000000000000" pitchFamily="2" charset="0"/>
                <a:ea typeface="Tw Cen MT"/>
                <a:cs typeface="Tw Cen MT"/>
                <a:sym typeface="Tw Cen MT"/>
              </a:rPr>
              <a:t>Neumark-Stzainer</a:t>
            </a:r>
            <a:endParaRPr lang="en-US" sz="3200" dirty="0">
              <a:solidFill>
                <a:schemeClr val="bg1"/>
              </a:solidFill>
              <a:latin typeface="Montserrat" panose="00000500000000000000" pitchFamily="2" charset="0"/>
              <a:ea typeface="Tw Cen MT"/>
              <a:cs typeface="Tw Cen MT"/>
              <a:sym typeface="Tw Cen MT"/>
            </a:endParaRPr>
          </a:p>
          <a:p>
            <a:pPr marL="800100" indent="-315913" algn="l" defTabSz="554764">
              <a:lnSpc>
                <a:spcPct val="114000"/>
              </a:lnSpc>
              <a:spcBef>
                <a:spcPts val="0"/>
              </a:spcBef>
              <a:spcAft>
                <a:spcPts val="1200"/>
              </a:spcAft>
              <a:buFont typeface="Arial"/>
              <a:buChar char="•"/>
              <a:defRPr sz="1800">
                <a:solidFill>
                  <a:srgbClr val="000000"/>
                </a:solidFill>
              </a:defRPr>
            </a:pPr>
            <a:r>
              <a:rPr lang="en-US" sz="3200" i="1" dirty="0">
                <a:solidFill>
                  <a:schemeClr val="bg1"/>
                </a:solidFill>
                <a:latin typeface="Montserrat" panose="00000500000000000000" pitchFamily="2" charset="0"/>
                <a:ea typeface="Tw Cen MT"/>
                <a:cs typeface="Tw Cen MT"/>
                <a:sym typeface="Tw Cen MT"/>
              </a:rPr>
              <a:t>Bodies are Cool  </a:t>
            </a:r>
            <a:r>
              <a:rPr lang="en-US" sz="3200" dirty="0">
                <a:solidFill>
                  <a:schemeClr val="bg1"/>
                </a:solidFill>
                <a:latin typeface="Montserrat" panose="00000500000000000000" pitchFamily="2" charset="0"/>
                <a:ea typeface="Tw Cen MT"/>
                <a:cs typeface="Tw Cen MT"/>
                <a:sym typeface="Tw Cen MT"/>
              </a:rPr>
              <a:t>by Tyler Feder</a:t>
            </a:r>
          </a:p>
          <a:p>
            <a:pPr marL="1109527" indent="-624109" algn="l" defTabSz="554764">
              <a:lnSpc>
                <a:spcPct val="114000"/>
              </a:lnSpc>
              <a:spcBef>
                <a:spcPts val="0"/>
              </a:spcBef>
              <a:spcAft>
                <a:spcPts val="1200"/>
              </a:spcAft>
              <a:buFont typeface="Arial"/>
              <a:buChar char="•"/>
              <a:defRPr sz="1800">
                <a:solidFill>
                  <a:srgbClr val="000000"/>
                </a:solidFill>
              </a:defRPr>
            </a:pPr>
            <a:endParaRPr lang="en-US" sz="2000" dirty="0">
              <a:solidFill>
                <a:schemeClr val="bg1"/>
              </a:solidFill>
              <a:latin typeface="Montserrat" panose="00000500000000000000" pitchFamily="2" charset="0"/>
              <a:ea typeface="Tw Cen MT"/>
              <a:cs typeface="Tw Cen MT"/>
              <a:sym typeface="Tw Cen MT"/>
            </a:endParaRPr>
          </a:p>
          <a:p>
            <a:pPr marL="1109527" indent="-624109" algn="l" defTabSz="554764">
              <a:lnSpc>
                <a:spcPct val="150000"/>
              </a:lnSpc>
              <a:spcBef>
                <a:spcPts val="0"/>
              </a:spcBef>
              <a:spcAft>
                <a:spcPts val="200"/>
              </a:spcAft>
              <a:defRPr sz="1800">
                <a:solidFill>
                  <a:srgbClr val="000000"/>
                </a:solidFill>
              </a:defRPr>
            </a:pPr>
            <a:r>
              <a:rPr lang="en-US" sz="3200" b="1" dirty="0">
                <a:solidFill>
                  <a:schemeClr val="bg1"/>
                </a:solidFill>
                <a:latin typeface="Montserrat" panose="00000500000000000000" pitchFamily="2" charset="0"/>
                <a:ea typeface="Tw Cen MT"/>
                <a:cs typeface="Tw Cen MT"/>
                <a:sym typeface="Tw Cen MT"/>
              </a:rPr>
              <a:t>Podcasts</a:t>
            </a:r>
            <a:endParaRPr lang="en-US" sz="3200" dirty="0">
              <a:solidFill>
                <a:schemeClr val="bg1"/>
              </a:solidFill>
              <a:latin typeface="Montserrat" panose="00000500000000000000" pitchFamily="2" charset="0"/>
              <a:ea typeface="Tw Cen MT"/>
              <a:cs typeface="Tw Cen MT"/>
              <a:sym typeface="Tw Cen MT"/>
            </a:endParaRPr>
          </a:p>
          <a:p>
            <a:pPr marL="800100" indent="-315913" algn="l" defTabSz="554764">
              <a:lnSpc>
                <a:spcPct val="114000"/>
              </a:lnSpc>
              <a:spcBef>
                <a:spcPts val="0"/>
              </a:spcBef>
              <a:spcAft>
                <a:spcPts val="1200"/>
              </a:spcAft>
              <a:buFont typeface="Arial"/>
              <a:buChar char="•"/>
              <a:defRPr sz="1800">
                <a:solidFill>
                  <a:srgbClr val="000000"/>
                </a:solidFill>
              </a:defRPr>
            </a:pPr>
            <a:r>
              <a:rPr lang="en-US" sz="3200" i="1" dirty="0">
                <a:solidFill>
                  <a:schemeClr val="bg1"/>
                </a:solidFill>
                <a:latin typeface="Montserrat" panose="00000500000000000000" pitchFamily="2" charset="0"/>
                <a:ea typeface="Tw Cen MT"/>
                <a:cs typeface="Tw Cen MT"/>
                <a:sym typeface="Tw Cen MT"/>
              </a:rPr>
              <a:t>Food Psych  </a:t>
            </a:r>
            <a:r>
              <a:rPr lang="en-US" sz="3200" dirty="0">
                <a:solidFill>
                  <a:schemeClr val="bg1"/>
                </a:solidFill>
                <a:latin typeface="Montserrat" panose="00000500000000000000" pitchFamily="2" charset="0"/>
                <a:ea typeface="Tw Cen MT"/>
                <a:cs typeface="Tw Cen MT"/>
                <a:sym typeface="Tw Cen MT"/>
              </a:rPr>
              <a:t>with Christy Harrison</a:t>
            </a:r>
          </a:p>
          <a:p>
            <a:pPr marL="800100" indent="-315913" algn="l" defTabSz="554764">
              <a:lnSpc>
                <a:spcPct val="114000"/>
              </a:lnSpc>
              <a:spcBef>
                <a:spcPts val="0"/>
              </a:spcBef>
              <a:spcAft>
                <a:spcPts val="1200"/>
              </a:spcAft>
              <a:buFont typeface="Arial"/>
              <a:buChar char="•"/>
              <a:defRPr sz="1800">
                <a:solidFill>
                  <a:srgbClr val="000000"/>
                </a:solidFill>
              </a:defRPr>
            </a:pPr>
            <a:r>
              <a:rPr lang="en-US" sz="3200" i="1" dirty="0">
                <a:solidFill>
                  <a:schemeClr val="bg1"/>
                </a:solidFill>
                <a:latin typeface="Montserrat" panose="00000500000000000000" pitchFamily="2" charset="0"/>
                <a:ea typeface="Tw Cen MT"/>
                <a:cs typeface="Tw Cen MT"/>
                <a:sym typeface="Tw Cen MT"/>
              </a:rPr>
              <a:t>Maintenance Phase  </a:t>
            </a:r>
            <a:r>
              <a:rPr lang="en-US" sz="3200" dirty="0">
                <a:solidFill>
                  <a:schemeClr val="bg1"/>
                </a:solidFill>
                <a:latin typeface="Montserrat" panose="00000500000000000000" pitchFamily="2" charset="0"/>
                <a:ea typeface="Tw Cen MT"/>
                <a:cs typeface="Tw Cen MT"/>
                <a:sym typeface="Tw Cen MT"/>
              </a:rPr>
              <a:t>with Aubrey Gordon &amp; Michael                                               Hobbes</a:t>
            </a:r>
          </a:p>
        </p:txBody>
      </p:sp>
    </p:spTree>
    <p:extLst>
      <p:ext uri="{BB962C8B-B14F-4D97-AF65-F5344CB8AC3E}">
        <p14:creationId xmlns:p14="http://schemas.microsoft.com/office/powerpoint/2010/main" val="1480236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1F497D"/>
        </a:solidFill>
        <a:effectLst/>
      </p:bgPr>
    </p:bg>
    <p:spTree>
      <p:nvGrpSpPr>
        <p:cNvPr id="1" name="Shape 256"/>
        <p:cNvGrpSpPr/>
        <p:nvPr/>
      </p:nvGrpSpPr>
      <p:grpSpPr>
        <a:xfrm>
          <a:off x="0" y="0"/>
          <a:ext cx="0" cy="0"/>
          <a:chOff x="0" y="0"/>
          <a:chExt cx="0" cy="0"/>
        </a:xfrm>
      </p:grpSpPr>
      <p:sp>
        <p:nvSpPr>
          <p:cNvPr id="257" name="Google Shape;257;p42"/>
          <p:cNvSpPr txBox="1">
            <a:spLocks noGrp="1"/>
          </p:cNvSpPr>
          <p:nvPr>
            <p:ph type="title"/>
          </p:nvPr>
        </p:nvSpPr>
        <p:spPr>
          <a:xfrm>
            <a:off x="1008355" y="1118104"/>
            <a:ext cx="14808178" cy="845938"/>
          </a:xfrm>
          <a:prstGeom prst="rect">
            <a:avLst/>
          </a:prstGeom>
        </p:spPr>
        <p:txBody>
          <a:bodyPr spcFirstLastPara="1" vert="horz" wrap="square" lIns="173369" tIns="173369" rIns="173369" bIns="173369" rtlCol="0" anchor="t" anchorCtr="0">
            <a:noAutofit/>
          </a:bodyPr>
          <a:lstStyle/>
          <a:p>
            <a:r>
              <a:rPr lang="en" sz="5400" dirty="0"/>
              <a:t>Helpful Websites</a:t>
            </a:r>
            <a:endParaRPr sz="5400" dirty="0"/>
          </a:p>
        </p:txBody>
      </p:sp>
      <p:sp>
        <p:nvSpPr>
          <p:cNvPr id="2" name="Shape 140">
            <a:extLst>
              <a:ext uri="{FF2B5EF4-FFF2-40B4-BE49-F238E27FC236}">
                <a16:creationId xmlns:a16="http://schemas.microsoft.com/office/drawing/2014/main" id="{16C2BAC4-1E0B-25ED-D01C-47990C204526}"/>
              </a:ext>
            </a:extLst>
          </p:cNvPr>
          <p:cNvSpPr txBox="1">
            <a:spLocks/>
          </p:cNvSpPr>
          <p:nvPr/>
        </p:nvSpPr>
        <p:spPr>
          <a:xfrm>
            <a:off x="642595" y="2331720"/>
            <a:ext cx="16142674" cy="6026957"/>
          </a:xfrm>
          <a:prstGeom prst="rect">
            <a:avLst/>
          </a:prstGeom>
        </p:spPr>
        <p:txBody>
          <a:bodyPr vert="horz" lIns="91440" tIns="45720" rIns="91440" bIns="45720" rtlCol="0">
            <a:noAutofit/>
          </a:bodyPr>
          <a:lstStyle>
            <a:lvl1pPr marL="0" indent="0" algn="ctr" defTabSz="1300460" rtl="0" eaLnBrk="1" latinLnBrk="0" hangingPunct="1">
              <a:lnSpc>
                <a:spcPct val="90000"/>
              </a:lnSpc>
              <a:spcBef>
                <a:spcPts val="1422"/>
              </a:spcBef>
              <a:buFont typeface="Arial" panose="020B0604020202020204" pitchFamily="34" charset="0"/>
              <a:buNone/>
              <a:defRPr sz="3413" kern="1200">
                <a:solidFill>
                  <a:schemeClr val="tx1"/>
                </a:solidFill>
                <a:latin typeface="+mn-lt"/>
                <a:ea typeface="+mn-ea"/>
                <a:cs typeface="+mn-cs"/>
              </a:defRPr>
            </a:lvl1pPr>
            <a:lvl2pPr marL="650230" indent="0" algn="ctr" defTabSz="1300460" rtl="0" eaLnBrk="1" latinLnBrk="0" hangingPunct="1">
              <a:lnSpc>
                <a:spcPct val="90000"/>
              </a:lnSpc>
              <a:spcBef>
                <a:spcPts val="711"/>
              </a:spcBef>
              <a:buFont typeface="Arial" panose="020B0604020202020204" pitchFamily="34" charset="0"/>
              <a:buNone/>
              <a:defRPr sz="2844" kern="1200">
                <a:solidFill>
                  <a:schemeClr val="tx1"/>
                </a:solidFill>
                <a:latin typeface="+mn-lt"/>
                <a:ea typeface="+mn-ea"/>
                <a:cs typeface="+mn-cs"/>
              </a:defRPr>
            </a:lvl2pPr>
            <a:lvl3pPr marL="1300460" indent="0" algn="ctr" defTabSz="1300460" rtl="0" eaLnBrk="1" latinLnBrk="0" hangingPunct="1">
              <a:lnSpc>
                <a:spcPct val="90000"/>
              </a:lnSpc>
              <a:spcBef>
                <a:spcPts val="711"/>
              </a:spcBef>
              <a:buFont typeface="Arial" panose="020B0604020202020204" pitchFamily="34" charset="0"/>
              <a:buNone/>
              <a:defRPr sz="2560" kern="1200">
                <a:solidFill>
                  <a:schemeClr val="tx1"/>
                </a:solidFill>
                <a:latin typeface="+mn-lt"/>
                <a:ea typeface="+mn-ea"/>
                <a:cs typeface="+mn-cs"/>
              </a:defRPr>
            </a:lvl3pPr>
            <a:lvl4pPr marL="1950690" indent="0" algn="ctr" defTabSz="1300460" rtl="0" eaLnBrk="1" latinLnBrk="0" hangingPunct="1">
              <a:lnSpc>
                <a:spcPct val="90000"/>
              </a:lnSpc>
              <a:spcBef>
                <a:spcPts val="711"/>
              </a:spcBef>
              <a:buFont typeface="Arial" panose="020B0604020202020204" pitchFamily="34" charset="0"/>
              <a:buNone/>
              <a:defRPr sz="2276" kern="1200">
                <a:solidFill>
                  <a:schemeClr val="tx1"/>
                </a:solidFill>
                <a:latin typeface="+mn-lt"/>
                <a:ea typeface="+mn-ea"/>
                <a:cs typeface="+mn-cs"/>
              </a:defRPr>
            </a:lvl4pPr>
            <a:lvl5pPr marL="2600919" indent="0" algn="ctr" defTabSz="1300460" rtl="0" eaLnBrk="1" latinLnBrk="0" hangingPunct="1">
              <a:lnSpc>
                <a:spcPct val="90000"/>
              </a:lnSpc>
              <a:spcBef>
                <a:spcPts val="711"/>
              </a:spcBef>
              <a:buFont typeface="Arial" panose="020B0604020202020204" pitchFamily="34" charset="0"/>
              <a:buNone/>
              <a:defRPr sz="2276" kern="1200">
                <a:solidFill>
                  <a:schemeClr val="tx1"/>
                </a:solidFill>
                <a:latin typeface="+mn-lt"/>
                <a:ea typeface="+mn-ea"/>
                <a:cs typeface="+mn-cs"/>
              </a:defRPr>
            </a:lvl5pPr>
            <a:lvl6pPr marL="3251149" indent="0" algn="ctr" defTabSz="1300460" rtl="0" eaLnBrk="1" latinLnBrk="0" hangingPunct="1">
              <a:lnSpc>
                <a:spcPct val="90000"/>
              </a:lnSpc>
              <a:spcBef>
                <a:spcPts val="711"/>
              </a:spcBef>
              <a:buFont typeface="Arial" panose="020B0604020202020204" pitchFamily="34" charset="0"/>
              <a:buNone/>
              <a:defRPr sz="2276" kern="1200">
                <a:solidFill>
                  <a:schemeClr val="tx1"/>
                </a:solidFill>
                <a:latin typeface="+mn-lt"/>
                <a:ea typeface="+mn-ea"/>
                <a:cs typeface="+mn-cs"/>
              </a:defRPr>
            </a:lvl6pPr>
            <a:lvl7pPr marL="3901379" indent="0" algn="ctr" defTabSz="1300460" rtl="0" eaLnBrk="1" latinLnBrk="0" hangingPunct="1">
              <a:lnSpc>
                <a:spcPct val="90000"/>
              </a:lnSpc>
              <a:spcBef>
                <a:spcPts val="711"/>
              </a:spcBef>
              <a:buFont typeface="Arial" panose="020B0604020202020204" pitchFamily="34" charset="0"/>
              <a:buNone/>
              <a:defRPr sz="2276" kern="1200">
                <a:solidFill>
                  <a:schemeClr val="tx1"/>
                </a:solidFill>
                <a:latin typeface="+mn-lt"/>
                <a:ea typeface="+mn-ea"/>
                <a:cs typeface="+mn-cs"/>
              </a:defRPr>
            </a:lvl7pPr>
            <a:lvl8pPr marL="4551609" indent="0" algn="ctr" defTabSz="1300460" rtl="0" eaLnBrk="1" latinLnBrk="0" hangingPunct="1">
              <a:lnSpc>
                <a:spcPct val="90000"/>
              </a:lnSpc>
              <a:spcBef>
                <a:spcPts val="711"/>
              </a:spcBef>
              <a:buFont typeface="Arial" panose="020B0604020202020204" pitchFamily="34" charset="0"/>
              <a:buNone/>
              <a:defRPr sz="2276" kern="1200">
                <a:solidFill>
                  <a:schemeClr val="tx1"/>
                </a:solidFill>
                <a:latin typeface="+mn-lt"/>
                <a:ea typeface="+mn-ea"/>
                <a:cs typeface="+mn-cs"/>
              </a:defRPr>
            </a:lvl8pPr>
            <a:lvl9pPr marL="5201839" indent="0" algn="ctr" defTabSz="1300460" rtl="0" eaLnBrk="1" latinLnBrk="0" hangingPunct="1">
              <a:lnSpc>
                <a:spcPct val="90000"/>
              </a:lnSpc>
              <a:spcBef>
                <a:spcPts val="711"/>
              </a:spcBef>
              <a:buFont typeface="Arial" panose="020B0604020202020204" pitchFamily="34" charset="0"/>
              <a:buNone/>
              <a:defRPr sz="2276" kern="1200">
                <a:solidFill>
                  <a:schemeClr val="tx1"/>
                </a:solidFill>
                <a:latin typeface="+mn-lt"/>
                <a:ea typeface="+mn-ea"/>
                <a:cs typeface="+mn-cs"/>
              </a:defRPr>
            </a:lvl9pPr>
          </a:lstStyle>
          <a:p>
            <a:pPr marL="942619" marR="0" lvl="0" indent="-457200" algn="l" defTabSz="554764" rtl="0" eaLnBrk="1" fontAlgn="auto" latinLnBrk="0" hangingPunct="1">
              <a:lnSpc>
                <a:spcPct val="150000"/>
              </a:lnSpc>
              <a:spcBef>
                <a:spcPts val="0"/>
              </a:spcBef>
              <a:spcAft>
                <a:spcPts val="1200"/>
              </a:spcAft>
              <a:buClr>
                <a:schemeClr val="bg1"/>
              </a:buClr>
              <a:buSzPct val="125000"/>
              <a:buFont typeface="Arial" panose="020B0604020202020204" pitchFamily="34" charset="0"/>
              <a:buChar char="•"/>
              <a:tabLst/>
              <a:defRPr sz="1800">
                <a:solidFill>
                  <a:srgbClr val="000000"/>
                </a:solidFill>
              </a:defRPr>
            </a:pPr>
            <a:r>
              <a:rPr lang="en-US" sz="3600" dirty="0">
                <a:solidFill>
                  <a:prstClr val="white"/>
                </a:solidFill>
                <a:latin typeface="Montserrat" panose="00000500000000000000" pitchFamily="2" charset="0"/>
                <a:ea typeface="Tw Cen MT"/>
                <a:cs typeface="Tw Cen MT"/>
                <a:sym typeface="Tw Cen MT"/>
              </a:rPr>
              <a:t>Maudsley Parents (</a:t>
            </a:r>
            <a:r>
              <a:rPr kumimoji="0" lang="en-US" sz="3600" b="0" i="0" strike="noStrike" kern="1200" cap="none" spc="0" normalizeH="0" baseline="0" noProof="0" dirty="0">
                <a:ln>
                  <a:noFill/>
                </a:ln>
                <a:solidFill>
                  <a:prstClr val="white"/>
                </a:solidFill>
                <a:effectLst/>
                <a:uLnTx/>
                <a:uFillTx/>
                <a:latin typeface="Montserrat" panose="00000500000000000000" pitchFamily="2" charset="0"/>
                <a:ea typeface="Tw Cen MT"/>
                <a:cs typeface="Tw Cen MT"/>
                <a:sym typeface="Tw Cen MT"/>
              </a:rPr>
              <a:t>maudsleyparents.org)</a:t>
            </a:r>
          </a:p>
          <a:p>
            <a:pPr marL="942619" marR="0" lvl="0" indent="-457200" algn="l" defTabSz="554764" rtl="0" eaLnBrk="1" fontAlgn="auto" latinLnBrk="0" hangingPunct="1">
              <a:lnSpc>
                <a:spcPct val="150000"/>
              </a:lnSpc>
              <a:spcBef>
                <a:spcPts val="0"/>
              </a:spcBef>
              <a:spcAft>
                <a:spcPts val="1200"/>
              </a:spcAft>
              <a:buClr>
                <a:schemeClr val="bg1"/>
              </a:buClr>
              <a:buSzPct val="125000"/>
              <a:buFont typeface="Arial" panose="020B0604020202020204" pitchFamily="34" charset="0"/>
              <a:buChar char="•"/>
              <a:tabLst/>
              <a:defRPr sz="1800">
                <a:solidFill>
                  <a:srgbClr val="000000"/>
                </a:solidFill>
              </a:defRPr>
            </a:pPr>
            <a:r>
              <a:rPr lang="en-US" sz="3600" dirty="0">
                <a:solidFill>
                  <a:prstClr val="white"/>
                </a:solidFill>
                <a:latin typeface="Montserrat" panose="00000500000000000000" pitchFamily="2" charset="0"/>
                <a:ea typeface="Tw Cen MT"/>
                <a:cs typeface="Tw Cen MT"/>
                <a:sym typeface="Tw Cen MT"/>
              </a:rPr>
              <a:t>F.E.A.S.T. (</a:t>
            </a:r>
            <a:r>
              <a:rPr kumimoji="0" lang="en-US" sz="3600" b="0" i="0" strike="noStrike" kern="1200" cap="none" spc="0" normalizeH="0" baseline="0" noProof="0" dirty="0">
                <a:ln>
                  <a:noFill/>
                </a:ln>
                <a:solidFill>
                  <a:prstClr val="white"/>
                </a:solidFill>
                <a:effectLst/>
                <a:uLnTx/>
                <a:uFillTx/>
                <a:latin typeface="Montserrat" panose="00000500000000000000" pitchFamily="2" charset="0"/>
                <a:ea typeface="Tw Cen MT"/>
                <a:cs typeface="Tw Cen MT"/>
                <a:sym typeface="Tw Cen MT"/>
              </a:rPr>
              <a:t>feast-ed.org)</a:t>
            </a:r>
          </a:p>
          <a:p>
            <a:pPr marL="942619" marR="0" lvl="0" indent="-457200" algn="l" defTabSz="554764" rtl="0" eaLnBrk="1" fontAlgn="auto" latinLnBrk="0" hangingPunct="1">
              <a:lnSpc>
                <a:spcPct val="150000"/>
              </a:lnSpc>
              <a:spcBef>
                <a:spcPts val="0"/>
              </a:spcBef>
              <a:spcAft>
                <a:spcPts val="1200"/>
              </a:spcAft>
              <a:buClr>
                <a:schemeClr val="bg1"/>
              </a:buClr>
              <a:buSzPct val="125000"/>
              <a:buFont typeface="Arial" panose="020B0604020202020204" pitchFamily="34" charset="0"/>
              <a:buChar char="•"/>
              <a:tabLst/>
              <a:defRPr sz="1800">
                <a:solidFill>
                  <a:srgbClr val="000000"/>
                </a:solidFill>
              </a:defRPr>
            </a:pPr>
            <a:r>
              <a:rPr kumimoji="0" lang="en-US" sz="3600" b="0" i="0" strike="noStrike" kern="1200" cap="none" spc="0" normalizeH="0" baseline="0" noProof="0" dirty="0">
                <a:ln>
                  <a:noFill/>
                </a:ln>
                <a:solidFill>
                  <a:prstClr val="white"/>
                </a:solidFill>
                <a:effectLst/>
                <a:uLnTx/>
                <a:uFillTx/>
                <a:latin typeface="Montserrat" panose="00000500000000000000" pitchFamily="2" charset="0"/>
                <a:ea typeface="Tw Cen MT"/>
                <a:cs typeface="Tw Cen MT"/>
                <a:sym typeface="Tw Cen MT"/>
              </a:rPr>
              <a:t>UCSF Eating Disorders Program (eatingdisorders.ucsf.edu)</a:t>
            </a:r>
          </a:p>
          <a:p>
            <a:pPr marL="942619" marR="0" lvl="0" indent="-457200" algn="l" defTabSz="554764" rtl="0" eaLnBrk="1" fontAlgn="auto" latinLnBrk="0" hangingPunct="1">
              <a:lnSpc>
                <a:spcPct val="150000"/>
              </a:lnSpc>
              <a:spcBef>
                <a:spcPts val="0"/>
              </a:spcBef>
              <a:spcAft>
                <a:spcPts val="1200"/>
              </a:spcAft>
              <a:buClr>
                <a:schemeClr val="bg1"/>
              </a:buClr>
              <a:buSzPct val="125000"/>
              <a:buFont typeface="Arial" panose="020B0604020202020204" pitchFamily="34" charset="0"/>
              <a:buChar char="•"/>
              <a:tabLst/>
              <a:defRPr sz="1800">
                <a:solidFill>
                  <a:srgbClr val="000000"/>
                </a:solidFill>
              </a:defRPr>
            </a:pPr>
            <a:r>
              <a:rPr kumimoji="0" lang="en-US" sz="3600" b="0" i="0" u="none" strike="noStrike" kern="1200" cap="none" spc="0" normalizeH="0" baseline="0" noProof="0" dirty="0">
                <a:ln>
                  <a:noFill/>
                </a:ln>
                <a:solidFill>
                  <a:prstClr val="white"/>
                </a:solidFill>
                <a:effectLst/>
                <a:uLnTx/>
                <a:uFillTx/>
                <a:latin typeface="Montserrat" panose="00000500000000000000" pitchFamily="2" charset="0"/>
                <a:ea typeface="Tw Cen MT"/>
                <a:cs typeface="Tw Cen MT"/>
                <a:sym typeface="Tw Cen MT"/>
              </a:rPr>
              <a:t>National Eating Disorders Association (NEDA.org)</a:t>
            </a:r>
          </a:p>
          <a:p>
            <a:pPr marL="942619" marR="0" lvl="0" indent="-457200" algn="l" defTabSz="554764" rtl="0" eaLnBrk="1" fontAlgn="auto" latinLnBrk="0" hangingPunct="1">
              <a:lnSpc>
                <a:spcPct val="150000"/>
              </a:lnSpc>
              <a:spcBef>
                <a:spcPts val="0"/>
              </a:spcBef>
              <a:spcAft>
                <a:spcPts val="1200"/>
              </a:spcAft>
              <a:buClr>
                <a:schemeClr val="bg1"/>
              </a:buClr>
              <a:buSzPct val="125000"/>
              <a:buFont typeface="Arial" panose="020B0604020202020204" pitchFamily="34" charset="0"/>
              <a:buChar char="•"/>
              <a:tabLst/>
              <a:defRPr sz="1800">
                <a:solidFill>
                  <a:srgbClr val="000000"/>
                </a:solidFill>
              </a:defRPr>
            </a:pPr>
            <a:r>
              <a:rPr kumimoji="0" lang="en-US" sz="3600" b="0" i="0" u="none" strike="noStrike" kern="1200" cap="none" spc="0" normalizeH="0" baseline="0" noProof="0" dirty="0">
                <a:ln>
                  <a:noFill/>
                </a:ln>
                <a:solidFill>
                  <a:prstClr val="white"/>
                </a:solidFill>
                <a:effectLst/>
                <a:uLnTx/>
                <a:uFillTx/>
                <a:latin typeface="Montserrat" panose="00000500000000000000" pitchFamily="2" charset="0"/>
                <a:ea typeface="Tw Cen MT"/>
                <a:cs typeface="Tw Cen MT"/>
                <a:sym typeface="Tw Cen MT"/>
              </a:rPr>
              <a:t>The Full Bloom Project: Body positive parenting (fullbloomproject.com)</a:t>
            </a:r>
          </a:p>
          <a:p>
            <a:pPr marL="942619" marR="0" lvl="0" indent="-457200" algn="l" defTabSz="554764" rtl="0" eaLnBrk="1" fontAlgn="auto" latinLnBrk="0" hangingPunct="1">
              <a:lnSpc>
                <a:spcPct val="150000"/>
              </a:lnSpc>
              <a:spcBef>
                <a:spcPts val="0"/>
              </a:spcBef>
              <a:spcAft>
                <a:spcPts val="1200"/>
              </a:spcAft>
              <a:buClr>
                <a:schemeClr val="bg1"/>
              </a:buClr>
              <a:buSzPct val="125000"/>
              <a:buFont typeface="Arial" panose="020B0604020202020204" pitchFamily="34" charset="0"/>
              <a:buChar char="•"/>
              <a:tabLst/>
              <a:defRPr sz="1800">
                <a:solidFill>
                  <a:srgbClr val="000000"/>
                </a:solidFill>
              </a:defRPr>
            </a:pPr>
            <a:r>
              <a:rPr kumimoji="0" lang="en-US" sz="3600" b="0" i="0" u="none" strike="noStrike" kern="1200" cap="none" spc="0" normalizeH="0" baseline="0" noProof="0" dirty="0">
                <a:ln>
                  <a:noFill/>
                </a:ln>
                <a:solidFill>
                  <a:prstClr val="white"/>
                </a:solidFill>
                <a:effectLst/>
                <a:uLnTx/>
                <a:uFillTx/>
                <a:latin typeface="Montserrat" panose="00000500000000000000" pitchFamily="2" charset="0"/>
                <a:ea typeface="Tw Cen MT"/>
                <a:cs typeface="Tw Cen MT"/>
                <a:sym typeface="Tw Cen MT"/>
              </a:rPr>
              <a:t>Ellyn </a:t>
            </a:r>
            <a:r>
              <a:rPr kumimoji="0" lang="en-US" sz="3600" b="0" i="0" u="none" strike="noStrike" kern="1200" cap="none" spc="0" normalizeH="0" baseline="0" noProof="0" dirty="0" err="1">
                <a:ln>
                  <a:noFill/>
                </a:ln>
                <a:solidFill>
                  <a:prstClr val="white"/>
                </a:solidFill>
                <a:effectLst/>
                <a:uLnTx/>
                <a:uFillTx/>
                <a:latin typeface="Montserrat" panose="00000500000000000000" pitchFamily="2" charset="0"/>
                <a:ea typeface="Tw Cen MT"/>
                <a:cs typeface="Tw Cen MT"/>
                <a:sym typeface="Tw Cen MT"/>
              </a:rPr>
              <a:t>Satter</a:t>
            </a:r>
            <a:r>
              <a:rPr kumimoji="0" lang="en-US" sz="3600" b="0" i="0" u="none" strike="noStrike" kern="1200" cap="none" spc="0" normalizeH="0" baseline="0" noProof="0" dirty="0">
                <a:ln>
                  <a:noFill/>
                </a:ln>
                <a:solidFill>
                  <a:prstClr val="white"/>
                </a:solidFill>
                <a:effectLst/>
                <a:uLnTx/>
                <a:uFillTx/>
                <a:latin typeface="Montserrat" panose="00000500000000000000" pitchFamily="2" charset="0"/>
                <a:ea typeface="Tw Cen MT"/>
                <a:cs typeface="Tw Cen MT"/>
                <a:sym typeface="Tw Cen MT"/>
              </a:rPr>
              <a:t> Institute (ellynsatterinstitute.org)</a:t>
            </a:r>
          </a:p>
        </p:txBody>
      </p:sp>
    </p:spTree>
    <p:extLst>
      <p:ext uri="{BB962C8B-B14F-4D97-AF65-F5344CB8AC3E}">
        <p14:creationId xmlns:p14="http://schemas.microsoft.com/office/powerpoint/2010/main" val="17167435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2048"/>
        </a:solidFill>
        <a:effectLst/>
      </p:bgPr>
    </p:bg>
    <p:spTree>
      <p:nvGrpSpPr>
        <p:cNvPr id="1" name=""/>
        <p:cNvGrpSpPr/>
        <p:nvPr/>
      </p:nvGrpSpPr>
      <p:grpSpPr>
        <a:xfrm>
          <a:off x="0" y="0"/>
          <a:ext cx="0" cy="0"/>
          <a:chOff x="0" y="0"/>
          <a:chExt cx="0" cy="0"/>
        </a:xfrm>
      </p:grpSpPr>
      <p:pic>
        <p:nvPicPr>
          <p:cNvPr id="5" name="Picture 4" descr="A rainbow colored powder on a black surface&#10;&#10;Description automatically generated with low confidence">
            <a:extLst>
              <a:ext uri="{FF2B5EF4-FFF2-40B4-BE49-F238E27FC236}">
                <a16:creationId xmlns:a16="http://schemas.microsoft.com/office/drawing/2014/main" id="{B69DCFFB-DE99-F00B-3BF3-4364C8581987}"/>
              </a:ext>
            </a:extLst>
          </p:cNvPr>
          <p:cNvPicPr>
            <a:picLocks noChangeAspect="1"/>
          </p:cNvPicPr>
          <p:nvPr/>
        </p:nvPicPr>
        <p:blipFill rotWithShape="1">
          <a:blip r:embed="rId3"/>
          <a:srcRect t="5732" b="10296"/>
          <a:stretch/>
        </p:blipFill>
        <p:spPr>
          <a:xfrm>
            <a:off x="0" y="0"/>
            <a:ext cx="17403188" cy="9742456"/>
          </a:xfrm>
          <a:prstGeom prst="rect">
            <a:avLst/>
          </a:prstGeom>
        </p:spPr>
      </p:pic>
      <p:sp>
        <p:nvSpPr>
          <p:cNvPr id="9" name="Title 1"/>
          <p:cNvSpPr txBox="1">
            <a:spLocks/>
          </p:cNvSpPr>
          <p:nvPr/>
        </p:nvSpPr>
        <p:spPr>
          <a:xfrm>
            <a:off x="5791201" y="7043186"/>
            <a:ext cx="12980893" cy="1608650"/>
          </a:xfrm>
          <a:prstGeom prst="rect">
            <a:avLst/>
          </a:prstGeom>
        </p:spPr>
        <p:txBody>
          <a:bodyPr vert="horz" wrap="square" lIns="130052" tIns="65026" rIns="130052" bIns="65026" rtlCol="0" anchor="b" anchorCtr="0">
            <a:spAutoFit/>
          </a:bodyPr>
          <a:lstStyle>
            <a:lvl1pPr algn="l" defTabSz="914400" rtl="0" eaLnBrk="1" latinLnBrk="0" hangingPunct="1">
              <a:lnSpc>
                <a:spcPct val="95000"/>
              </a:lnSpc>
              <a:spcBef>
                <a:spcPct val="0"/>
              </a:spcBef>
              <a:buNone/>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ctr" defTabSz="1300585" rtl="0" eaLnBrk="1" fontAlgn="auto" latinLnBrk="0" hangingPunct="1">
              <a:lnSpc>
                <a:spcPct val="80000"/>
              </a:lnSpc>
              <a:spcBef>
                <a:spcPct val="0"/>
              </a:spcBef>
              <a:spcAft>
                <a:spcPts val="0"/>
              </a:spcAft>
              <a:buClrTx/>
              <a:buSzTx/>
              <a:buFontTx/>
              <a:buNone/>
              <a:tabLst/>
              <a:defRPr/>
            </a:pPr>
            <a:r>
              <a:rPr lang="en-US" sz="12000" b="1" dirty="0">
                <a:solidFill>
                  <a:prstClr val="white"/>
                </a:solidFill>
                <a:latin typeface="Playfair Display" panose="00000500000000000000" pitchFamily="2" charset="0"/>
              </a:rPr>
              <a:t>Questions?</a:t>
            </a:r>
            <a:endParaRPr kumimoji="0" lang="en-US" sz="12000" b="1" i="0" u="none" strike="noStrike" kern="1200" cap="none" spc="0" normalizeH="0" baseline="0" noProof="0" dirty="0">
              <a:ln>
                <a:noFill/>
              </a:ln>
              <a:solidFill>
                <a:prstClr val="white"/>
              </a:solidFill>
              <a:effectLst/>
              <a:uLnTx/>
              <a:uFillTx/>
              <a:latin typeface="Playfair Display" panose="00000500000000000000" pitchFamily="2" charset="0"/>
              <a:ea typeface="+mj-ea"/>
              <a:cs typeface="+mj-cs"/>
              <a:sym typeface="Gill Sans"/>
            </a:endParaRPr>
          </a:p>
        </p:txBody>
      </p:sp>
      <p:sp>
        <p:nvSpPr>
          <p:cNvPr id="2" name="AutoShape 2" descr="Image result for twitter logo"/>
          <p:cNvSpPr>
            <a:spLocks noChangeAspect="1" noChangeArrowheads="1"/>
          </p:cNvSpPr>
          <p:nvPr/>
        </p:nvSpPr>
        <p:spPr bwMode="auto">
          <a:xfrm>
            <a:off x="2388802" y="-205609"/>
            <a:ext cx="433507" cy="43350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0052" tIns="65026" rIns="130052" bIns="65026" numCol="1" anchor="t" anchorCtr="0" compatLnSpc="1">
            <a:prstTxWarp prst="textNoShape">
              <a:avLst/>
            </a:prstTxWarp>
          </a:bodyPr>
          <a:lstStyle/>
          <a:p>
            <a:pPr marL="0" marR="0" lvl="0" indent="0" algn="l" defTabSz="1300585"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prstClr val="black"/>
              </a:solidFill>
              <a:effectLst/>
              <a:uLnTx/>
              <a:uFillTx/>
              <a:latin typeface="Calibri" panose="020F0502020204030204"/>
              <a:ea typeface="+mn-ea"/>
              <a:cs typeface="+mn-cs"/>
              <a:sym typeface="Gill Sans"/>
            </a:endParaRPr>
          </a:p>
        </p:txBody>
      </p:sp>
      <p:sp>
        <p:nvSpPr>
          <p:cNvPr id="3" name="AutoShape 4" descr="Image result for twitter logo"/>
          <p:cNvSpPr>
            <a:spLocks noChangeAspect="1" noChangeArrowheads="1"/>
          </p:cNvSpPr>
          <p:nvPr/>
        </p:nvSpPr>
        <p:spPr bwMode="auto">
          <a:xfrm>
            <a:off x="2605555" y="11145"/>
            <a:ext cx="433507" cy="43350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0052" tIns="65026" rIns="130052" bIns="65026" numCol="1" anchor="t" anchorCtr="0" compatLnSpc="1">
            <a:prstTxWarp prst="textNoShape">
              <a:avLst/>
            </a:prstTxWarp>
          </a:bodyPr>
          <a:lstStyle/>
          <a:p>
            <a:pPr marL="0" marR="0" lvl="0" indent="0" algn="l" defTabSz="1300585"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prstClr val="black"/>
              </a:solidFill>
              <a:effectLst/>
              <a:uLnTx/>
              <a:uFillTx/>
              <a:latin typeface="Calibri" panose="020F0502020204030204"/>
              <a:ea typeface="+mn-ea"/>
              <a:cs typeface="+mn-cs"/>
              <a:sym typeface="Gill Sans"/>
            </a:endParaRPr>
          </a:p>
        </p:txBody>
      </p:sp>
    </p:spTree>
    <p:extLst>
      <p:ext uri="{BB962C8B-B14F-4D97-AF65-F5344CB8AC3E}">
        <p14:creationId xmlns:p14="http://schemas.microsoft.com/office/powerpoint/2010/main" val="1308544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F1DDFB-1E9B-867A-670F-C04B24B15A61}"/>
              </a:ext>
            </a:extLst>
          </p:cNvPr>
          <p:cNvSpPr>
            <a:spLocks noGrp="1"/>
          </p:cNvSpPr>
          <p:nvPr>
            <p:ph type="sldNum" sz="quarter" idx="13"/>
          </p:nvPr>
        </p:nvSpPr>
        <p:spPr/>
        <p:txBody>
          <a:bodyPr/>
          <a:lstStyle/>
          <a:p>
            <a:pPr marL="0" marR="0" lvl="0" indent="0" algn="ctr" defTabSz="1734033" rtl="0" eaLnBrk="1" fontAlgn="auto" latinLnBrk="0" hangingPunct="1">
              <a:lnSpc>
                <a:spcPct val="100000"/>
              </a:lnSpc>
              <a:spcBef>
                <a:spcPts val="0"/>
              </a:spcBef>
              <a:spcAft>
                <a:spcPts val="0"/>
              </a:spcAft>
              <a:buClrTx/>
              <a:buSzTx/>
              <a:buFontTx/>
              <a:buNone/>
              <a:tabLst/>
              <a:defRPr/>
            </a:pPr>
            <a:fld id="{7BCC8D0D-EAEC-449D-9161-023DFF90F2E2}" type="slidenum">
              <a:rPr kumimoji="0" lang="en-US" sz="3600" b="0" i="0" u="none" strike="noStrike" kern="1200" cap="none" spc="0" normalizeH="0" baseline="0" noProof="0">
                <a:ln>
                  <a:noFill/>
                </a:ln>
                <a:solidFill>
                  <a:srgbClr val="FFFFFF"/>
                </a:solidFill>
                <a:effectLst/>
                <a:uLnTx/>
                <a:uFillTx/>
                <a:latin typeface="Gill Sans"/>
                <a:ea typeface="+mn-ea"/>
                <a:sym typeface="Gill Sans"/>
              </a:rPr>
              <a:pPr marL="0" marR="0" lvl="0" indent="0" algn="ctr" defTabSz="1734033" rtl="0" eaLnBrk="1" fontAlgn="auto" latinLnBrk="0" hangingPunct="1">
                <a:lnSpc>
                  <a:spcPct val="100000"/>
                </a:lnSpc>
                <a:spcBef>
                  <a:spcPts val="0"/>
                </a:spcBef>
                <a:spcAft>
                  <a:spcPts val="0"/>
                </a:spcAft>
                <a:buClrTx/>
                <a:buSzTx/>
                <a:buFontTx/>
                <a:buNone/>
                <a:tabLst/>
                <a:defRPr/>
              </a:pPr>
              <a:t>5</a:t>
            </a:fld>
            <a:endParaRPr kumimoji="0" lang="en-US" sz="3600" b="0" i="0" u="none" strike="noStrike" kern="1200" cap="none" spc="0" normalizeH="0" baseline="0" noProof="0" dirty="0">
              <a:ln>
                <a:noFill/>
              </a:ln>
              <a:solidFill>
                <a:srgbClr val="FFFFFF"/>
              </a:solidFill>
              <a:effectLst/>
              <a:uLnTx/>
              <a:uFillTx/>
              <a:latin typeface="Gill Sans"/>
              <a:ea typeface="+mn-ea"/>
              <a:sym typeface="Gill Sans"/>
            </a:endParaRPr>
          </a:p>
        </p:txBody>
      </p:sp>
      <p:sp>
        <p:nvSpPr>
          <p:cNvPr id="3" name="Rectangle 2">
            <a:extLst>
              <a:ext uri="{FF2B5EF4-FFF2-40B4-BE49-F238E27FC236}">
                <a16:creationId xmlns:a16="http://schemas.microsoft.com/office/drawing/2014/main" id="{0FC606CB-29A8-4951-1BA2-E2B4BB766E78}"/>
              </a:ext>
            </a:extLst>
          </p:cNvPr>
          <p:cNvSpPr/>
          <p:nvPr/>
        </p:nvSpPr>
        <p:spPr>
          <a:xfrm>
            <a:off x="917059" y="740448"/>
            <a:ext cx="15506144" cy="8451994"/>
          </a:xfrm>
          <a:prstGeom prst="rect">
            <a:avLst/>
          </a:prstGeom>
          <a:ln>
            <a:noFill/>
          </a:ln>
        </p:spPr>
        <p:txBody>
          <a:bodyPr wrap="square">
            <a:spAutoFit/>
          </a:bodyPr>
          <a:lstStyle/>
          <a:p>
            <a:pPr lvl="0">
              <a:lnSpc>
                <a:spcPct val="125000"/>
              </a:lnSpc>
              <a:defRPr sz="1800">
                <a:solidFill>
                  <a:srgbClr val="000000"/>
                </a:solidFill>
              </a:defRPr>
            </a:pPr>
            <a:r>
              <a:rPr lang="en-US" sz="3500" b="1" dirty="0">
                <a:solidFill>
                  <a:srgbClr val="002048"/>
                </a:solidFill>
                <a:latin typeface="Montserrat" panose="00000500000000000000" pitchFamily="2" charset="0"/>
              </a:rPr>
              <a:t>“Normal eating is going to the table hungry and </a:t>
            </a:r>
            <a:r>
              <a:rPr lang="en-US" sz="3500" b="1" dirty="0">
                <a:solidFill>
                  <a:srgbClr val="00B0F0"/>
                </a:solidFill>
                <a:latin typeface="Montserrat" panose="00000500000000000000" pitchFamily="2" charset="0"/>
                <a:ea typeface="Gill Sans SemiBold"/>
                <a:cs typeface="Gill Sans SemiBold"/>
                <a:sym typeface="Gill Sans SemiBold"/>
              </a:rPr>
              <a:t>eating until you are satisfied</a:t>
            </a:r>
            <a:r>
              <a:rPr lang="en-US" sz="3500" b="1" dirty="0">
                <a:solidFill>
                  <a:srgbClr val="002048"/>
                </a:solidFill>
                <a:latin typeface="Montserrat" panose="00000500000000000000" pitchFamily="2" charset="0"/>
              </a:rPr>
              <a:t>.</a:t>
            </a:r>
            <a:r>
              <a:rPr lang="en-US" sz="3500" b="1" dirty="0">
                <a:solidFill>
                  <a:srgbClr val="002048"/>
                </a:solidFill>
                <a:latin typeface="Montserrat" panose="00000500000000000000" pitchFamily="2" charset="0"/>
                <a:ea typeface="Gill Sans SemiBold"/>
                <a:cs typeface="Gill Sans SemiBold"/>
                <a:sym typeface="Gill Sans SemiBold"/>
              </a:rPr>
              <a:t> </a:t>
            </a:r>
            <a:r>
              <a:rPr lang="en-US" sz="3500" b="1" dirty="0">
                <a:solidFill>
                  <a:srgbClr val="002048"/>
                </a:solidFill>
                <a:latin typeface="Montserrat" panose="00000500000000000000" pitchFamily="2" charset="0"/>
              </a:rPr>
              <a:t>It is being able to </a:t>
            </a:r>
            <a:r>
              <a:rPr lang="en-US" sz="3500" b="1" dirty="0">
                <a:solidFill>
                  <a:srgbClr val="00B0F0"/>
                </a:solidFill>
                <a:latin typeface="Montserrat" panose="00000500000000000000" pitchFamily="2" charset="0"/>
                <a:ea typeface="Gill Sans SemiBold"/>
                <a:cs typeface="Gill Sans SemiBold"/>
                <a:sym typeface="Gill Sans SemiBold"/>
              </a:rPr>
              <a:t>choose food you like</a:t>
            </a:r>
            <a:r>
              <a:rPr lang="en-US" sz="3500" b="1" dirty="0">
                <a:solidFill>
                  <a:srgbClr val="002048"/>
                </a:solidFill>
                <a:latin typeface="Montserrat" panose="00000500000000000000" pitchFamily="2" charset="0"/>
              </a:rPr>
              <a:t> and eat it and truly get enough of it—not just stop eating because you think you should. Normal eating is being able to give some thought to your food selection so you get nutritious food, but not being so wary and restrictive that you miss out on enjoyable food…. It is leaving some cookies on the plate because you know you can have some again tomorrow, or it is eating more now because they taste so wonderful…. Normal eating is </a:t>
            </a:r>
            <a:r>
              <a:rPr lang="en-US" sz="3500" b="1" dirty="0">
                <a:solidFill>
                  <a:srgbClr val="00B0F0"/>
                </a:solidFill>
                <a:latin typeface="Montserrat" panose="00000500000000000000" pitchFamily="2" charset="0"/>
                <a:ea typeface="Gill Sans SemiBold"/>
                <a:cs typeface="Gill Sans SemiBold"/>
                <a:sym typeface="Gill Sans SemiBold"/>
              </a:rPr>
              <a:t>trusting your body to make up for your mistakes in eating</a:t>
            </a:r>
            <a:r>
              <a:rPr lang="en-US" sz="3500" b="1" dirty="0">
                <a:solidFill>
                  <a:srgbClr val="002048"/>
                </a:solidFill>
                <a:latin typeface="Montserrat" panose="00000500000000000000" pitchFamily="2" charset="0"/>
              </a:rPr>
              <a:t>. Normal eating takes up some of your time and attention but keeps its place as only one important area of your life.”</a:t>
            </a:r>
          </a:p>
          <a:p>
            <a:pPr lvl="0">
              <a:lnSpc>
                <a:spcPct val="120000"/>
              </a:lnSpc>
              <a:defRPr sz="1800">
                <a:solidFill>
                  <a:srgbClr val="000000"/>
                </a:solidFill>
              </a:defRPr>
            </a:pPr>
            <a:endParaRPr lang="en-US" sz="2400" b="1" dirty="0">
              <a:solidFill>
                <a:srgbClr val="002048"/>
              </a:solidFill>
              <a:latin typeface="Montserrat" panose="00000500000000000000" pitchFamily="2" charset="0"/>
            </a:endParaRPr>
          </a:p>
          <a:p>
            <a:pPr lvl="0">
              <a:lnSpc>
                <a:spcPct val="120000"/>
              </a:lnSpc>
              <a:defRPr sz="1800">
                <a:solidFill>
                  <a:srgbClr val="000000"/>
                </a:solidFill>
              </a:defRPr>
            </a:pPr>
            <a:r>
              <a:rPr lang="en-US" sz="3000" dirty="0">
                <a:solidFill>
                  <a:srgbClr val="002048"/>
                </a:solidFill>
                <a:latin typeface="Montserrat" panose="00000500000000000000" pitchFamily="2" charset="0"/>
              </a:rPr>
              <a:t>-Ellyn </a:t>
            </a:r>
            <a:r>
              <a:rPr lang="en-US" sz="3000" dirty="0" err="1">
                <a:solidFill>
                  <a:srgbClr val="002048"/>
                </a:solidFill>
                <a:latin typeface="Montserrat" panose="00000500000000000000" pitchFamily="2" charset="0"/>
              </a:rPr>
              <a:t>Satter</a:t>
            </a:r>
            <a:endParaRPr lang="en-US" sz="3000" dirty="0">
              <a:solidFill>
                <a:srgbClr val="002048"/>
              </a:solidFill>
              <a:latin typeface="Montserrat" panose="00000500000000000000" pitchFamily="2" charset="0"/>
            </a:endParaRPr>
          </a:p>
        </p:txBody>
      </p:sp>
    </p:spTree>
    <p:extLst>
      <p:ext uri="{BB962C8B-B14F-4D97-AF65-F5344CB8AC3E}">
        <p14:creationId xmlns:p14="http://schemas.microsoft.com/office/powerpoint/2010/main" val="336963932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F497D"/>
        </a:solidFill>
        <a:effectLst/>
      </p:bgPr>
    </p:bg>
    <p:spTree>
      <p:nvGrpSpPr>
        <p:cNvPr id="1" name="Shape 187"/>
        <p:cNvGrpSpPr/>
        <p:nvPr/>
      </p:nvGrpSpPr>
      <p:grpSpPr>
        <a:xfrm>
          <a:off x="0" y="0"/>
          <a:ext cx="0" cy="0"/>
          <a:chOff x="0" y="0"/>
          <a:chExt cx="0" cy="0"/>
        </a:xfrm>
      </p:grpSpPr>
      <p:sp>
        <p:nvSpPr>
          <p:cNvPr id="188" name="Google Shape;188;p34"/>
          <p:cNvSpPr txBox="1">
            <a:spLocks noGrp="1"/>
          </p:cNvSpPr>
          <p:nvPr>
            <p:ph type="title"/>
          </p:nvPr>
        </p:nvSpPr>
        <p:spPr>
          <a:xfrm>
            <a:off x="1265821" y="1083621"/>
            <a:ext cx="14808629" cy="845963"/>
          </a:xfrm>
          <a:prstGeom prst="rect">
            <a:avLst/>
          </a:prstGeom>
        </p:spPr>
        <p:txBody>
          <a:bodyPr spcFirstLastPara="1" wrap="square" lIns="173375" tIns="173375" rIns="173375" bIns="173375" anchor="t" anchorCtr="0">
            <a:noAutofit/>
          </a:bodyPr>
          <a:lstStyle/>
          <a:p>
            <a:r>
              <a:rPr lang="en-US" sz="5200" dirty="0"/>
              <a:t>What is disordered eating?</a:t>
            </a:r>
          </a:p>
        </p:txBody>
      </p:sp>
      <p:sp>
        <p:nvSpPr>
          <p:cNvPr id="189" name="Google Shape;189;p34"/>
          <p:cNvSpPr txBox="1">
            <a:spLocks noGrp="1"/>
          </p:cNvSpPr>
          <p:nvPr>
            <p:ph type="body" idx="1"/>
          </p:nvPr>
        </p:nvSpPr>
        <p:spPr>
          <a:xfrm>
            <a:off x="8066314" y="3144705"/>
            <a:ext cx="9036174" cy="5436922"/>
          </a:xfrm>
          <a:prstGeom prst="rect">
            <a:avLst/>
          </a:prstGeom>
        </p:spPr>
        <p:txBody>
          <a:bodyPr spcFirstLastPara="1" wrap="square" lIns="173375" tIns="173375" rIns="173375" bIns="173375" anchor="t" anchorCtr="0">
            <a:noAutofit/>
          </a:bodyPr>
          <a:lstStyle/>
          <a:p>
            <a:pPr marL="0" indent="0">
              <a:lnSpc>
                <a:spcPct val="115000"/>
              </a:lnSpc>
              <a:spcBef>
                <a:spcPts val="2276"/>
              </a:spcBef>
              <a:buClr>
                <a:schemeClr val="bg1"/>
              </a:buClr>
              <a:buSzPct val="110000"/>
              <a:buNone/>
            </a:pPr>
            <a:r>
              <a:rPr lang="en-US" sz="4200" dirty="0"/>
              <a:t>Disordered eating is when a person’s attitudes about food, weight, and body size lead to very rigid eating and exercise habits that jeopardize one's health, happiness, and safety. </a:t>
            </a:r>
          </a:p>
        </p:txBody>
      </p:sp>
      <p:grpSp>
        <p:nvGrpSpPr>
          <p:cNvPr id="6" name="Group 74">
            <a:extLst>
              <a:ext uri="{FF2B5EF4-FFF2-40B4-BE49-F238E27FC236}">
                <a16:creationId xmlns:a16="http://schemas.microsoft.com/office/drawing/2014/main" id="{CA4A49F0-A3AC-1589-E7C9-78FF8D557D7F}"/>
              </a:ext>
            </a:extLst>
          </p:cNvPr>
          <p:cNvGrpSpPr>
            <a:grpSpLocks noChangeAspect="1"/>
          </p:cNvGrpSpPr>
          <p:nvPr/>
        </p:nvGrpSpPr>
        <p:grpSpPr>
          <a:xfrm>
            <a:off x="1466339" y="2879296"/>
            <a:ext cx="6110117" cy="6190690"/>
            <a:chOff x="-127000" y="-88900"/>
            <a:chExt cx="5778500" cy="5854700"/>
          </a:xfrm>
        </p:grpSpPr>
        <p:pic>
          <p:nvPicPr>
            <p:cNvPr id="7" name="14210680329_efe211a1d3_o.jpg">
              <a:extLst>
                <a:ext uri="{FF2B5EF4-FFF2-40B4-BE49-F238E27FC236}">
                  <a16:creationId xmlns:a16="http://schemas.microsoft.com/office/drawing/2014/main" id="{7693C3A3-7003-C5F8-3950-988A299868FB}"/>
                </a:ext>
              </a:extLst>
            </p:cNvPr>
            <p:cNvPicPr/>
            <p:nvPr/>
          </p:nvPicPr>
          <p:blipFill>
            <a:blip r:embed="rId3"/>
            <a:srcRect l="16662" r="16662"/>
            <a:stretch>
              <a:fillRect/>
            </a:stretch>
          </p:blipFill>
          <p:spPr>
            <a:xfrm>
              <a:off x="0" y="0"/>
              <a:ext cx="5524500" cy="5524500"/>
            </a:xfrm>
            <a:prstGeom prst="rect">
              <a:avLst/>
            </a:prstGeom>
            <a:ln>
              <a:noFill/>
            </a:ln>
            <a:effectLst/>
          </p:spPr>
        </p:pic>
        <p:pic>
          <p:nvPicPr>
            <p:cNvPr id="8" name="Picture 7">
              <a:extLst>
                <a:ext uri="{FF2B5EF4-FFF2-40B4-BE49-F238E27FC236}">
                  <a16:creationId xmlns:a16="http://schemas.microsoft.com/office/drawing/2014/main" id="{71676948-E218-8844-279E-A52A8820E740}"/>
                </a:ext>
              </a:extLst>
            </p:cNvPr>
            <p:cNvPicPr/>
            <p:nvPr/>
          </p:nvPicPr>
          <p:blipFill>
            <a:blip r:embed="rId4"/>
            <a:stretch>
              <a:fillRect/>
            </a:stretch>
          </p:blipFill>
          <p:spPr>
            <a:xfrm>
              <a:off x="-127000" y="-88900"/>
              <a:ext cx="5778500" cy="5854700"/>
            </a:xfrm>
            <a:prstGeom prst="rect">
              <a:avLst/>
            </a:prstGeom>
            <a:effectLst/>
          </p:spPr>
        </p:pic>
      </p:grpSp>
    </p:spTree>
    <p:extLst>
      <p:ext uri="{BB962C8B-B14F-4D97-AF65-F5344CB8AC3E}">
        <p14:creationId xmlns:p14="http://schemas.microsoft.com/office/powerpoint/2010/main" val="1675893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48"/>
        </a:solidFill>
        <a:effectLst/>
      </p:bgPr>
    </p:bg>
    <p:spTree>
      <p:nvGrpSpPr>
        <p:cNvPr id="1" name="Shape 187"/>
        <p:cNvGrpSpPr/>
        <p:nvPr/>
      </p:nvGrpSpPr>
      <p:grpSpPr>
        <a:xfrm>
          <a:off x="0" y="0"/>
          <a:ext cx="0" cy="0"/>
          <a:chOff x="0" y="0"/>
          <a:chExt cx="0" cy="0"/>
        </a:xfrm>
      </p:grpSpPr>
      <p:sp>
        <p:nvSpPr>
          <p:cNvPr id="188" name="Google Shape;188;p34"/>
          <p:cNvSpPr txBox="1">
            <a:spLocks noGrp="1"/>
          </p:cNvSpPr>
          <p:nvPr>
            <p:ph type="title"/>
          </p:nvPr>
        </p:nvSpPr>
        <p:spPr>
          <a:xfrm>
            <a:off x="883024" y="443952"/>
            <a:ext cx="5672861" cy="1946450"/>
          </a:xfrm>
          <a:prstGeom prst="rect">
            <a:avLst/>
          </a:prstGeom>
        </p:spPr>
        <p:txBody>
          <a:bodyPr spcFirstLastPara="1" wrap="square" lIns="173375" tIns="173375" rIns="173375" bIns="173375" anchor="t" anchorCtr="0">
            <a:noAutofit/>
          </a:bodyPr>
          <a:lstStyle/>
          <a:p>
            <a:r>
              <a:rPr lang="en-US" sz="5200" dirty="0"/>
              <a:t>Healthy eating and attitudes</a:t>
            </a:r>
          </a:p>
        </p:txBody>
      </p:sp>
      <p:sp>
        <p:nvSpPr>
          <p:cNvPr id="4" name="Google Shape;189;p34">
            <a:extLst>
              <a:ext uri="{FF2B5EF4-FFF2-40B4-BE49-F238E27FC236}">
                <a16:creationId xmlns:a16="http://schemas.microsoft.com/office/drawing/2014/main" id="{FA83C1F4-2140-7CDF-5F6F-6217E1ACE77C}"/>
              </a:ext>
            </a:extLst>
          </p:cNvPr>
          <p:cNvSpPr txBox="1">
            <a:spLocks noGrp="1"/>
          </p:cNvSpPr>
          <p:nvPr>
            <p:ph type="body" idx="1"/>
          </p:nvPr>
        </p:nvSpPr>
        <p:spPr>
          <a:xfrm>
            <a:off x="883024" y="2136724"/>
            <a:ext cx="6956394" cy="5663595"/>
          </a:xfrm>
          <a:prstGeom prst="rect">
            <a:avLst/>
          </a:prstGeom>
        </p:spPr>
        <p:txBody>
          <a:bodyPr spcFirstLastPara="1" wrap="square" lIns="173375" tIns="173375" rIns="173375" bIns="173375" anchor="t" anchorCtr="0">
            <a:noAutofit/>
          </a:bodyPr>
          <a:lstStyle/>
          <a:p>
            <a:pPr marL="457200" indent="-457200">
              <a:lnSpc>
                <a:spcPct val="115000"/>
              </a:lnSpc>
              <a:spcBef>
                <a:spcPts val="2276"/>
              </a:spcBef>
              <a:buClr>
                <a:schemeClr val="bg1"/>
              </a:buClr>
              <a:buSzPct val="110000"/>
              <a:buFont typeface="Arial" panose="020B0604020202020204" pitchFamily="34" charset="0"/>
              <a:buChar char="•"/>
            </a:pPr>
            <a:r>
              <a:rPr lang="en-US" sz="3800" dirty="0"/>
              <a:t>Food is enjoyable</a:t>
            </a:r>
          </a:p>
          <a:p>
            <a:pPr marL="457200" indent="-457200">
              <a:lnSpc>
                <a:spcPct val="115000"/>
              </a:lnSpc>
              <a:spcBef>
                <a:spcPts val="2276"/>
              </a:spcBef>
              <a:buClr>
                <a:schemeClr val="bg1"/>
              </a:buClr>
              <a:buSzPct val="110000"/>
              <a:buFont typeface="Arial" panose="020B0604020202020204" pitchFamily="34" charset="0"/>
              <a:buChar char="•"/>
            </a:pPr>
            <a:r>
              <a:rPr lang="en-US" sz="3800" dirty="0"/>
              <a:t>Food is fuel</a:t>
            </a:r>
          </a:p>
          <a:p>
            <a:pPr marL="457200" indent="-457200">
              <a:lnSpc>
                <a:spcPct val="115000"/>
              </a:lnSpc>
              <a:spcBef>
                <a:spcPts val="2276"/>
              </a:spcBef>
              <a:buClr>
                <a:schemeClr val="bg1"/>
              </a:buClr>
              <a:buSzPct val="110000"/>
              <a:buFont typeface="Arial" panose="020B0604020202020204" pitchFamily="34" charset="0"/>
              <a:buChar char="•"/>
            </a:pPr>
            <a:r>
              <a:rPr lang="en-US" sz="3800" dirty="0"/>
              <a:t>Food flexibility</a:t>
            </a:r>
          </a:p>
          <a:p>
            <a:pPr marL="457200" indent="-457200">
              <a:lnSpc>
                <a:spcPct val="115000"/>
              </a:lnSpc>
              <a:spcBef>
                <a:spcPts val="2276"/>
              </a:spcBef>
              <a:buClr>
                <a:schemeClr val="bg1"/>
              </a:buClr>
              <a:buSzPct val="110000"/>
              <a:buFont typeface="Arial" panose="020B0604020202020204" pitchFamily="34" charset="0"/>
              <a:buChar char="•"/>
            </a:pPr>
            <a:r>
              <a:rPr lang="en-US" sz="3800" dirty="0"/>
              <a:t>Guilt-free eating</a:t>
            </a:r>
          </a:p>
          <a:p>
            <a:pPr marL="457200" indent="-457200">
              <a:lnSpc>
                <a:spcPct val="115000"/>
              </a:lnSpc>
              <a:spcBef>
                <a:spcPts val="2276"/>
              </a:spcBef>
              <a:buClr>
                <a:schemeClr val="bg1"/>
              </a:buClr>
              <a:buSzPct val="110000"/>
              <a:buFont typeface="Arial" panose="020B0604020202020204" pitchFamily="34" charset="0"/>
              <a:buChar char="•"/>
            </a:pPr>
            <a:r>
              <a:rPr lang="en-US" sz="3800" dirty="0"/>
              <a:t>Trust in physical cues/body</a:t>
            </a:r>
          </a:p>
        </p:txBody>
      </p:sp>
      <p:sp>
        <p:nvSpPr>
          <p:cNvPr id="2" name="Google Shape;188;p34">
            <a:extLst>
              <a:ext uri="{FF2B5EF4-FFF2-40B4-BE49-F238E27FC236}">
                <a16:creationId xmlns:a16="http://schemas.microsoft.com/office/drawing/2014/main" id="{6D486B45-C8F1-E566-CADD-A1BB8A0E91C4}"/>
              </a:ext>
            </a:extLst>
          </p:cNvPr>
          <p:cNvSpPr txBox="1">
            <a:spLocks/>
          </p:cNvSpPr>
          <p:nvPr/>
        </p:nvSpPr>
        <p:spPr>
          <a:xfrm>
            <a:off x="7716820" y="443952"/>
            <a:ext cx="6982160" cy="1946450"/>
          </a:xfrm>
          <a:prstGeom prst="rect">
            <a:avLst/>
          </a:prstGeom>
          <a:noFill/>
          <a:ln>
            <a:noFill/>
          </a:ln>
        </p:spPr>
        <p:txBody>
          <a:bodyPr spcFirstLastPara="1" wrap="square" lIns="173375" tIns="173375" rIns="173375" bIns="1733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100"/>
              <a:buFont typeface="Montserrat"/>
              <a:buNone/>
              <a:defRPr sz="4742" b="1" i="0" u="none" strike="noStrike" cap="none">
                <a:solidFill>
                  <a:schemeClr val="lt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2100"/>
              <a:buFont typeface="Montserrat"/>
              <a:buNone/>
              <a:defRPr sz="3983"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100"/>
              <a:buFont typeface="Montserrat"/>
              <a:buNone/>
              <a:defRPr sz="3983"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100"/>
              <a:buFont typeface="Montserrat"/>
              <a:buNone/>
              <a:defRPr sz="3983"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100"/>
              <a:buFont typeface="Montserrat"/>
              <a:buNone/>
              <a:defRPr sz="3983"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100"/>
              <a:buFont typeface="Montserrat"/>
              <a:buNone/>
              <a:defRPr sz="3983"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100"/>
              <a:buFont typeface="Montserrat"/>
              <a:buNone/>
              <a:defRPr sz="3983"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100"/>
              <a:buFont typeface="Montserrat"/>
              <a:buNone/>
              <a:defRPr sz="3983"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100"/>
              <a:buFont typeface="Montserrat"/>
              <a:buNone/>
              <a:defRPr sz="3983" b="1" i="0" u="none" strike="noStrike" cap="none">
                <a:solidFill>
                  <a:schemeClr val="dk1"/>
                </a:solidFill>
                <a:latin typeface="Montserrat"/>
                <a:ea typeface="Montserrat"/>
                <a:cs typeface="Montserrat"/>
                <a:sym typeface="Montserrat"/>
              </a:defRPr>
            </a:lvl9pPr>
          </a:lstStyle>
          <a:p>
            <a:pPr defTabSz="914400"/>
            <a:r>
              <a:rPr lang="en-US" sz="5200" dirty="0">
                <a:solidFill>
                  <a:srgbClr val="00B0F0"/>
                </a:solidFill>
              </a:rPr>
              <a:t>Disordered eating and attitudes</a:t>
            </a:r>
          </a:p>
        </p:txBody>
      </p:sp>
      <p:sp>
        <p:nvSpPr>
          <p:cNvPr id="3" name="Google Shape;189;p34">
            <a:extLst>
              <a:ext uri="{FF2B5EF4-FFF2-40B4-BE49-F238E27FC236}">
                <a16:creationId xmlns:a16="http://schemas.microsoft.com/office/drawing/2014/main" id="{C5C17507-3A11-DE09-838A-E4E5300AE66E}"/>
              </a:ext>
            </a:extLst>
          </p:cNvPr>
          <p:cNvSpPr txBox="1">
            <a:spLocks/>
          </p:cNvSpPr>
          <p:nvPr/>
        </p:nvSpPr>
        <p:spPr>
          <a:xfrm>
            <a:off x="7360920" y="2182162"/>
            <a:ext cx="9186495" cy="5663595"/>
          </a:xfrm>
          <a:prstGeom prst="rect">
            <a:avLst/>
          </a:prstGeom>
          <a:noFill/>
          <a:ln>
            <a:noFill/>
          </a:ln>
        </p:spPr>
        <p:txBody>
          <a:bodyPr spcFirstLastPara="1" wrap="square" lIns="173375" tIns="173375" rIns="173375" bIns="173375" anchor="t" anchorCtr="0">
            <a:noAutofit/>
          </a:bodyPr>
          <a:lstStyle>
            <a:defPPr marR="0" lvl="0" algn="l" rtl="0">
              <a:lnSpc>
                <a:spcPct val="100000"/>
              </a:lnSpc>
              <a:spcBef>
                <a:spcPts val="0"/>
              </a:spcBef>
              <a:spcAft>
                <a:spcPts val="0"/>
              </a:spcAft>
            </a:defPPr>
            <a:lvl1pPr marL="867017" marR="0" lvl="0" indent="-553928" algn="l" rtl="0">
              <a:lnSpc>
                <a:spcPct val="100000"/>
              </a:lnSpc>
              <a:spcBef>
                <a:spcPts val="0"/>
              </a:spcBef>
              <a:spcAft>
                <a:spcPts val="0"/>
              </a:spcAft>
              <a:buClr>
                <a:schemeClr val="lt1"/>
              </a:buClr>
              <a:buSzPts val="1000"/>
              <a:buFont typeface="Livvic"/>
              <a:buAutoNum type="arabicPeriod"/>
              <a:defRPr sz="2276" b="0" i="0" u="none" strike="noStrike" cap="none">
                <a:solidFill>
                  <a:schemeClr val="lt1"/>
                </a:solidFill>
                <a:latin typeface="Montserrat"/>
                <a:ea typeface="Montserrat"/>
                <a:cs typeface="Montserrat"/>
                <a:sym typeface="Montserrat"/>
              </a:defRPr>
            </a:lvl1pPr>
            <a:lvl2pPr marL="1734033" marR="0" lvl="1" indent="-553928" algn="l" rtl="0">
              <a:lnSpc>
                <a:spcPct val="115000"/>
              </a:lnSpc>
              <a:spcBef>
                <a:spcPts val="3035"/>
              </a:spcBef>
              <a:spcAft>
                <a:spcPts val="0"/>
              </a:spcAft>
              <a:buClr>
                <a:schemeClr val="lt1"/>
              </a:buClr>
              <a:buSzPts val="1000"/>
              <a:buFont typeface="Roboto Condensed Light"/>
              <a:buAutoNum type="alphaLcPeriod"/>
              <a:defRPr sz="2276" b="0" i="0" u="none" strike="noStrike" cap="none">
                <a:solidFill>
                  <a:schemeClr val="lt1"/>
                </a:solidFill>
                <a:latin typeface="Montserrat"/>
                <a:ea typeface="Montserrat"/>
                <a:cs typeface="Montserrat"/>
                <a:sym typeface="Montserrat"/>
              </a:defRPr>
            </a:lvl2pPr>
            <a:lvl3pPr marL="2601050" marR="0" lvl="2" indent="-553928" algn="l" rtl="0">
              <a:lnSpc>
                <a:spcPct val="115000"/>
              </a:lnSpc>
              <a:spcBef>
                <a:spcPts val="3035"/>
              </a:spcBef>
              <a:spcAft>
                <a:spcPts val="0"/>
              </a:spcAft>
              <a:buClr>
                <a:schemeClr val="lt1"/>
              </a:buClr>
              <a:buSzPts val="1000"/>
              <a:buFont typeface="Roboto Condensed Light"/>
              <a:buAutoNum type="romanLcPeriod"/>
              <a:defRPr sz="2276" b="0" i="0" u="none" strike="noStrike" cap="none">
                <a:solidFill>
                  <a:schemeClr val="lt1"/>
                </a:solidFill>
                <a:latin typeface="Montserrat"/>
                <a:ea typeface="Montserrat"/>
                <a:cs typeface="Montserrat"/>
                <a:sym typeface="Montserrat"/>
              </a:defRPr>
            </a:lvl3pPr>
            <a:lvl4pPr marL="3468065" marR="0" lvl="3" indent="-553928" algn="l" rtl="0">
              <a:lnSpc>
                <a:spcPct val="115000"/>
              </a:lnSpc>
              <a:spcBef>
                <a:spcPts val="3035"/>
              </a:spcBef>
              <a:spcAft>
                <a:spcPts val="0"/>
              </a:spcAft>
              <a:buClr>
                <a:schemeClr val="lt1"/>
              </a:buClr>
              <a:buSzPts val="1000"/>
              <a:buFont typeface="Roboto Condensed Light"/>
              <a:buAutoNum type="arabicPeriod"/>
              <a:defRPr sz="2276" b="0" i="0" u="none" strike="noStrike" cap="none">
                <a:solidFill>
                  <a:schemeClr val="lt1"/>
                </a:solidFill>
                <a:latin typeface="Montserrat"/>
                <a:ea typeface="Montserrat"/>
                <a:cs typeface="Montserrat"/>
                <a:sym typeface="Montserrat"/>
              </a:defRPr>
            </a:lvl4pPr>
            <a:lvl5pPr marL="4335082" marR="0" lvl="4" indent="-553928" algn="l" rtl="0">
              <a:lnSpc>
                <a:spcPct val="115000"/>
              </a:lnSpc>
              <a:spcBef>
                <a:spcPts val="3035"/>
              </a:spcBef>
              <a:spcAft>
                <a:spcPts val="0"/>
              </a:spcAft>
              <a:buClr>
                <a:schemeClr val="lt1"/>
              </a:buClr>
              <a:buSzPts val="1000"/>
              <a:buFont typeface="Roboto Condensed Light"/>
              <a:buAutoNum type="alphaLcPeriod"/>
              <a:defRPr sz="2276" b="0" i="0" u="none" strike="noStrike" cap="none">
                <a:solidFill>
                  <a:schemeClr val="lt1"/>
                </a:solidFill>
                <a:latin typeface="Montserrat"/>
                <a:ea typeface="Montserrat"/>
                <a:cs typeface="Montserrat"/>
                <a:sym typeface="Montserrat"/>
              </a:defRPr>
            </a:lvl5pPr>
            <a:lvl6pPr marL="5202099" marR="0" lvl="5" indent="-553928" algn="l" rtl="0">
              <a:lnSpc>
                <a:spcPct val="115000"/>
              </a:lnSpc>
              <a:spcBef>
                <a:spcPts val="3035"/>
              </a:spcBef>
              <a:spcAft>
                <a:spcPts val="0"/>
              </a:spcAft>
              <a:buClr>
                <a:schemeClr val="lt1"/>
              </a:buClr>
              <a:buSzPts val="1000"/>
              <a:buFont typeface="Roboto Condensed Light"/>
              <a:buAutoNum type="romanLcPeriod"/>
              <a:defRPr sz="2276" b="0" i="0" u="none" strike="noStrike" cap="none">
                <a:solidFill>
                  <a:schemeClr val="lt1"/>
                </a:solidFill>
                <a:latin typeface="Montserrat"/>
                <a:ea typeface="Montserrat"/>
                <a:cs typeface="Montserrat"/>
                <a:sym typeface="Montserrat"/>
              </a:defRPr>
            </a:lvl6pPr>
            <a:lvl7pPr marL="6069115" marR="0" lvl="6" indent="-553928" algn="l" rtl="0">
              <a:lnSpc>
                <a:spcPct val="115000"/>
              </a:lnSpc>
              <a:spcBef>
                <a:spcPts val="3035"/>
              </a:spcBef>
              <a:spcAft>
                <a:spcPts val="0"/>
              </a:spcAft>
              <a:buClr>
                <a:schemeClr val="lt1"/>
              </a:buClr>
              <a:buSzPts val="1000"/>
              <a:buFont typeface="Roboto Condensed Light"/>
              <a:buAutoNum type="arabicPeriod"/>
              <a:defRPr sz="2276" b="0" i="0" u="none" strike="noStrike" cap="none">
                <a:solidFill>
                  <a:schemeClr val="lt1"/>
                </a:solidFill>
                <a:latin typeface="Montserrat"/>
                <a:ea typeface="Montserrat"/>
                <a:cs typeface="Montserrat"/>
                <a:sym typeface="Montserrat"/>
              </a:defRPr>
            </a:lvl7pPr>
            <a:lvl8pPr marL="6936132" marR="0" lvl="7" indent="-553928" algn="l" rtl="0">
              <a:lnSpc>
                <a:spcPct val="115000"/>
              </a:lnSpc>
              <a:spcBef>
                <a:spcPts val="3035"/>
              </a:spcBef>
              <a:spcAft>
                <a:spcPts val="0"/>
              </a:spcAft>
              <a:buClr>
                <a:schemeClr val="lt1"/>
              </a:buClr>
              <a:buSzPts val="1000"/>
              <a:buFont typeface="Roboto Condensed Light"/>
              <a:buAutoNum type="alphaLcPeriod"/>
              <a:defRPr sz="2276" b="0" i="0" u="none" strike="noStrike" cap="none">
                <a:solidFill>
                  <a:schemeClr val="lt1"/>
                </a:solidFill>
                <a:latin typeface="Montserrat"/>
                <a:ea typeface="Montserrat"/>
                <a:cs typeface="Montserrat"/>
                <a:sym typeface="Montserrat"/>
              </a:defRPr>
            </a:lvl8pPr>
            <a:lvl9pPr marL="7803149" marR="0" lvl="8" indent="-553928" algn="l" rtl="0">
              <a:lnSpc>
                <a:spcPct val="115000"/>
              </a:lnSpc>
              <a:spcBef>
                <a:spcPts val="3035"/>
              </a:spcBef>
              <a:spcAft>
                <a:spcPts val="3035"/>
              </a:spcAft>
              <a:buClr>
                <a:schemeClr val="lt1"/>
              </a:buClr>
              <a:buSzPts val="1000"/>
              <a:buFont typeface="Roboto Condensed Light"/>
              <a:buAutoNum type="romanLcPeriod"/>
              <a:defRPr sz="2276" b="0" i="0" u="none" strike="noStrike" cap="none">
                <a:solidFill>
                  <a:schemeClr val="lt1"/>
                </a:solidFill>
                <a:latin typeface="Montserrat"/>
                <a:ea typeface="Montserrat"/>
                <a:cs typeface="Montserrat"/>
                <a:sym typeface="Montserrat"/>
              </a:defRPr>
            </a:lvl9pPr>
          </a:lstStyle>
          <a:p>
            <a:pPr marL="457200" indent="-457200" defTabSz="914400">
              <a:lnSpc>
                <a:spcPct val="115000"/>
              </a:lnSpc>
              <a:spcBef>
                <a:spcPts val="2276"/>
              </a:spcBef>
              <a:buClr>
                <a:srgbClr val="00B0F0"/>
              </a:buClr>
              <a:buSzPct val="110000"/>
              <a:buFont typeface="Arial" panose="020B0604020202020204" pitchFamily="34" charset="0"/>
              <a:buChar char="•"/>
            </a:pPr>
            <a:r>
              <a:rPr lang="en-US" sz="3800" dirty="0">
                <a:solidFill>
                  <a:srgbClr val="00B0F0"/>
                </a:solidFill>
              </a:rPr>
              <a:t>Value attached to food (good/bad)</a:t>
            </a:r>
          </a:p>
          <a:p>
            <a:pPr marL="457200" indent="-457200" defTabSz="914400">
              <a:lnSpc>
                <a:spcPct val="115000"/>
              </a:lnSpc>
              <a:spcBef>
                <a:spcPts val="2276"/>
              </a:spcBef>
              <a:buClr>
                <a:srgbClr val="00B0F0"/>
              </a:buClr>
              <a:buSzPct val="110000"/>
              <a:buFont typeface="Arial" panose="020B0604020202020204" pitchFamily="34" charset="0"/>
              <a:buChar char="•"/>
            </a:pPr>
            <a:r>
              <a:rPr lang="en-US" sz="3800" dirty="0">
                <a:solidFill>
                  <a:srgbClr val="00B0F0"/>
                </a:solidFill>
              </a:rPr>
              <a:t>Controlling food = sign of virtue</a:t>
            </a:r>
          </a:p>
          <a:p>
            <a:pPr marL="457200" indent="-457200" defTabSz="914400">
              <a:lnSpc>
                <a:spcPct val="115000"/>
              </a:lnSpc>
              <a:spcBef>
                <a:spcPts val="2276"/>
              </a:spcBef>
              <a:buClr>
                <a:srgbClr val="00B0F0"/>
              </a:buClr>
              <a:buSzPct val="110000"/>
              <a:buFont typeface="Arial" panose="020B0604020202020204" pitchFamily="34" charset="0"/>
              <a:buChar char="•"/>
            </a:pPr>
            <a:r>
              <a:rPr lang="en-US" sz="3800" dirty="0">
                <a:solidFill>
                  <a:srgbClr val="00B0F0"/>
                </a:solidFill>
              </a:rPr>
              <a:t>Guilt with eating</a:t>
            </a:r>
          </a:p>
          <a:p>
            <a:pPr marL="457200" indent="-457200" defTabSz="914400">
              <a:lnSpc>
                <a:spcPct val="115000"/>
              </a:lnSpc>
              <a:spcBef>
                <a:spcPts val="2276"/>
              </a:spcBef>
              <a:buClr>
                <a:srgbClr val="00B0F0"/>
              </a:buClr>
              <a:buSzPct val="110000"/>
              <a:buFont typeface="Arial" panose="020B0604020202020204" pitchFamily="34" charset="0"/>
              <a:buChar char="•"/>
            </a:pPr>
            <a:r>
              <a:rPr lang="en-US" sz="3800" dirty="0">
                <a:solidFill>
                  <a:srgbClr val="00B0F0"/>
                </a:solidFill>
              </a:rPr>
              <a:t>Following rigid rules/diet culture + depriving self</a:t>
            </a:r>
          </a:p>
          <a:p>
            <a:pPr marL="457200" indent="-457200" defTabSz="914400">
              <a:lnSpc>
                <a:spcPct val="115000"/>
              </a:lnSpc>
              <a:spcBef>
                <a:spcPts val="2276"/>
              </a:spcBef>
              <a:buClr>
                <a:srgbClr val="00B0F0"/>
              </a:buClr>
              <a:buSzPct val="110000"/>
              <a:buFont typeface="Arial" panose="020B0604020202020204" pitchFamily="34" charset="0"/>
              <a:buChar char="•"/>
            </a:pPr>
            <a:r>
              <a:rPr lang="en-US" sz="3800" dirty="0">
                <a:solidFill>
                  <a:srgbClr val="00B0F0"/>
                </a:solidFill>
              </a:rPr>
              <a:t>Over-use of food as primary coping mechanism for emotions and stress</a:t>
            </a:r>
          </a:p>
        </p:txBody>
      </p:sp>
    </p:spTree>
    <p:extLst>
      <p:ext uri="{BB962C8B-B14F-4D97-AF65-F5344CB8AC3E}">
        <p14:creationId xmlns:p14="http://schemas.microsoft.com/office/powerpoint/2010/main" val="1998045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48"/>
        </a:solidFill>
        <a:effectLst/>
      </p:bgPr>
    </p:bg>
    <p:spTree>
      <p:nvGrpSpPr>
        <p:cNvPr id="1" name="Shape 187"/>
        <p:cNvGrpSpPr/>
        <p:nvPr/>
      </p:nvGrpSpPr>
      <p:grpSpPr>
        <a:xfrm>
          <a:off x="0" y="0"/>
          <a:ext cx="0" cy="0"/>
          <a:chOff x="0" y="0"/>
          <a:chExt cx="0" cy="0"/>
        </a:xfrm>
      </p:grpSpPr>
      <p:sp>
        <p:nvSpPr>
          <p:cNvPr id="188" name="Google Shape;188;p34"/>
          <p:cNvSpPr txBox="1">
            <a:spLocks noGrp="1"/>
          </p:cNvSpPr>
          <p:nvPr>
            <p:ph type="title"/>
          </p:nvPr>
        </p:nvSpPr>
        <p:spPr>
          <a:xfrm>
            <a:off x="1265821" y="1083621"/>
            <a:ext cx="14808629" cy="845963"/>
          </a:xfrm>
          <a:prstGeom prst="rect">
            <a:avLst/>
          </a:prstGeom>
        </p:spPr>
        <p:txBody>
          <a:bodyPr spcFirstLastPara="1" wrap="square" lIns="173375" tIns="173375" rIns="173375" bIns="173375" anchor="t" anchorCtr="0">
            <a:noAutofit/>
          </a:bodyPr>
          <a:lstStyle/>
          <a:p>
            <a:r>
              <a:rPr lang="en-US" sz="5200" dirty="0"/>
              <a:t>What is an eating disorder?</a:t>
            </a:r>
          </a:p>
        </p:txBody>
      </p:sp>
      <p:sp>
        <p:nvSpPr>
          <p:cNvPr id="4" name="Google Shape;189;p34">
            <a:extLst>
              <a:ext uri="{FF2B5EF4-FFF2-40B4-BE49-F238E27FC236}">
                <a16:creationId xmlns:a16="http://schemas.microsoft.com/office/drawing/2014/main" id="{FA83C1F4-2140-7CDF-5F6F-6217E1ACE77C}"/>
              </a:ext>
            </a:extLst>
          </p:cNvPr>
          <p:cNvSpPr txBox="1">
            <a:spLocks noGrp="1"/>
          </p:cNvSpPr>
          <p:nvPr>
            <p:ph type="body" idx="1"/>
          </p:nvPr>
        </p:nvSpPr>
        <p:spPr>
          <a:xfrm>
            <a:off x="1265816" y="2281975"/>
            <a:ext cx="15346815" cy="6752349"/>
          </a:xfrm>
          <a:prstGeom prst="rect">
            <a:avLst/>
          </a:prstGeom>
        </p:spPr>
        <p:txBody>
          <a:bodyPr spcFirstLastPara="1" wrap="square" lIns="173375" tIns="173375" rIns="173375" bIns="173375" anchor="t" anchorCtr="0">
            <a:noAutofit/>
          </a:bodyPr>
          <a:lstStyle/>
          <a:p>
            <a:pPr marL="0" indent="0">
              <a:lnSpc>
                <a:spcPct val="115000"/>
              </a:lnSpc>
              <a:spcBef>
                <a:spcPts val="2276"/>
              </a:spcBef>
              <a:buClr>
                <a:schemeClr val="bg1"/>
              </a:buClr>
              <a:buSzPct val="110000"/>
              <a:buNone/>
            </a:pPr>
            <a:r>
              <a:rPr lang="en-US" sz="3800" dirty="0"/>
              <a:t>An eating disorder is </a:t>
            </a:r>
            <a:r>
              <a:rPr lang="en-US" sz="3800" b="1" dirty="0">
                <a:solidFill>
                  <a:srgbClr val="00B0F0"/>
                </a:solidFill>
              </a:rPr>
              <a:t>an abnormal eating pattern that compromises physical health and emotional well-being</a:t>
            </a:r>
          </a:p>
          <a:p>
            <a:pPr marL="457200" indent="-457200">
              <a:lnSpc>
                <a:spcPct val="115000"/>
              </a:lnSpc>
              <a:spcBef>
                <a:spcPts val="2276"/>
              </a:spcBef>
              <a:buClr>
                <a:schemeClr val="bg1"/>
              </a:buClr>
              <a:buSzPct val="110000"/>
              <a:buFont typeface="Arial" panose="020B0604020202020204" pitchFamily="34" charset="0"/>
              <a:buChar char="•"/>
            </a:pPr>
            <a:r>
              <a:rPr lang="en-US" sz="3800" dirty="0"/>
              <a:t>Eating disorders include:</a:t>
            </a:r>
          </a:p>
          <a:p>
            <a:pPr marL="1324216" lvl="1" indent="-457200">
              <a:spcBef>
                <a:spcPts val="600"/>
              </a:spcBef>
              <a:buClr>
                <a:schemeClr val="bg1"/>
              </a:buClr>
              <a:buSzPct val="110000"/>
              <a:buFont typeface="Arial" panose="020B0604020202020204" pitchFamily="34" charset="0"/>
              <a:buChar char="•"/>
            </a:pPr>
            <a:r>
              <a:rPr lang="en-US" sz="3800" dirty="0"/>
              <a:t>Anorexia Nervosa </a:t>
            </a:r>
          </a:p>
          <a:p>
            <a:pPr marL="1324216" lvl="1" indent="-457200">
              <a:spcBef>
                <a:spcPts val="600"/>
              </a:spcBef>
              <a:buClr>
                <a:schemeClr val="bg1"/>
              </a:buClr>
              <a:buSzPct val="110000"/>
              <a:buFont typeface="Arial" panose="020B0604020202020204" pitchFamily="34" charset="0"/>
              <a:buChar char="•"/>
            </a:pPr>
            <a:r>
              <a:rPr lang="en-US" sz="3800" dirty="0"/>
              <a:t>Bulimia Nervosa </a:t>
            </a:r>
          </a:p>
          <a:p>
            <a:pPr marL="1324216" lvl="1" indent="-457200">
              <a:spcBef>
                <a:spcPts val="600"/>
              </a:spcBef>
              <a:buClr>
                <a:schemeClr val="bg1"/>
              </a:buClr>
              <a:buSzPct val="110000"/>
              <a:buFont typeface="Arial" panose="020B0604020202020204" pitchFamily="34" charset="0"/>
              <a:buChar char="•"/>
            </a:pPr>
            <a:r>
              <a:rPr lang="en-US" sz="3800" dirty="0"/>
              <a:t>Binge Eating Disorder </a:t>
            </a:r>
          </a:p>
          <a:p>
            <a:pPr marL="1324216" lvl="1" indent="-457200">
              <a:spcBef>
                <a:spcPts val="600"/>
              </a:spcBef>
              <a:buClr>
                <a:schemeClr val="bg1"/>
              </a:buClr>
              <a:buSzPct val="110000"/>
              <a:buFont typeface="Arial" panose="020B0604020202020204" pitchFamily="34" charset="0"/>
              <a:buChar char="•"/>
            </a:pPr>
            <a:r>
              <a:rPr lang="en-US" sz="3800" dirty="0"/>
              <a:t>ARFID </a:t>
            </a:r>
          </a:p>
          <a:p>
            <a:pPr marL="1324216" lvl="1" indent="-457200">
              <a:spcBef>
                <a:spcPts val="600"/>
              </a:spcBef>
              <a:buClr>
                <a:schemeClr val="bg1"/>
              </a:buClr>
              <a:buSzPct val="110000"/>
              <a:buFont typeface="Arial" panose="020B0604020202020204" pitchFamily="34" charset="0"/>
              <a:buChar char="•"/>
            </a:pPr>
            <a:r>
              <a:rPr lang="en-US" sz="3800" dirty="0"/>
              <a:t>and variations of all of the above!</a:t>
            </a:r>
          </a:p>
          <a:p>
            <a:pPr marL="457200" indent="-457200">
              <a:lnSpc>
                <a:spcPct val="115000"/>
              </a:lnSpc>
              <a:spcBef>
                <a:spcPts val="2276"/>
              </a:spcBef>
              <a:buClr>
                <a:schemeClr val="bg1"/>
              </a:buClr>
              <a:buSzPct val="110000"/>
              <a:buFont typeface="Arial" panose="020B0604020202020204" pitchFamily="34" charset="0"/>
              <a:buChar char="•"/>
            </a:pPr>
            <a:endParaRPr lang="en-US" sz="3800" dirty="0"/>
          </a:p>
          <a:p>
            <a:pPr marL="457200" indent="-457200">
              <a:lnSpc>
                <a:spcPct val="115000"/>
              </a:lnSpc>
              <a:spcBef>
                <a:spcPts val="2276"/>
              </a:spcBef>
              <a:buClr>
                <a:schemeClr val="bg1"/>
              </a:buClr>
              <a:buSzPct val="110000"/>
              <a:buFont typeface="Arial" panose="020B0604020202020204" pitchFamily="34" charset="0"/>
              <a:buChar char="•"/>
            </a:pPr>
            <a:endParaRPr lang="en-US" sz="3800" dirty="0"/>
          </a:p>
        </p:txBody>
      </p:sp>
    </p:spTree>
    <p:extLst>
      <p:ext uri="{BB962C8B-B14F-4D97-AF65-F5344CB8AC3E}">
        <p14:creationId xmlns:p14="http://schemas.microsoft.com/office/powerpoint/2010/main" val="1229972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F1DDFB-1E9B-867A-670F-C04B24B15A61}"/>
              </a:ext>
            </a:extLst>
          </p:cNvPr>
          <p:cNvSpPr>
            <a:spLocks noGrp="1"/>
          </p:cNvSpPr>
          <p:nvPr>
            <p:ph type="sldNum" sz="quarter" idx="13"/>
          </p:nvPr>
        </p:nvSpPr>
        <p:spPr/>
        <p:txBody>
          <a:bodyPr/>
          <a:lstStyle/>
          <a:p>
            <a:pPr defTabSz="1734033" rtl="0"/>
            <a:fld id="{7BCC8D0D-EAEC-449D-9161-023DFF90F2E2}" type="slidenum">
              <a:rPr lang="en-US" kern="1200">
                <a:solidFill>
                  <a:srgbClr val="FFFFFF"/>
                </a:solidFill>
                <a:ea typeface="+mn-ea"/>
              </a:rPr>
              <a:pPr defTabSz="1734033" rtl="0"/>
              <a:t>9</a:t>
            </a:fld>
            <a:endParaRPr lang="en-US" kern="1200" dirty="0">
              <a:solidFill>
                <a:srgbClr val="FFFFFF"/>
              </a:solidFill>
              <a:ea typeface="+mn-ea"/>
            </a:endParaRPr>
          </a:p>
        </p:txBody>
      </p:sp>
      <p:pic>
        <p:nvPicPr>
          <p:cNvPr id="7" name="Picture 6">
            <a:extLst>
              <a:ext uri="{FF2B5EF4-FFF2-40B4-BE49-F238E27FC236}">
                <a16:creationId xmlns:a16="http://schemas.microsoft.com/office/drawing/2014/main" id="{7DECDDB2-30B0-919C-0EB2-2AD9F122BE2C}"/>
              </a:ext>
            </a:extLst>
          </p:cNvPr>
          <p:cNvPicPr>
            <a:picLocks noChangeAspect="1"/>
          </p:cNvPicPr>
          <p:nvPr/>
        </p:nvPicPr>
        <p:blipFill>
          <a:blip r:embed="rId2"/>
          <a:stretch>
            <a:fillRect/>
          </a:stretch>
        </p:blipFill>
        <p:spPr>
          <a:xfrm>
            <a:off x="179293" y="3980332"/>
            <a:ext cx="12456176" cy="5576048"/>
          </a:xfrm>
          <a:prstGeom prst="rect">
            <a:avLst/>
          </a:prstGeom>
        </p:spPr>
      </p:pic>
      <p:sp>
        <p:nvSpPr>
          <p:cNvPr id="8" name="TextBox 7">
            <a:extLst>
              <a:ext uri="{FF2B5EF4-FFF2-40B4-BE49-F238E27FC236}">
                <a16:creationId xmlns:a16="http://schemas.microsoft.com/office/drawing/2014/main" id="{90B7EC97-BA65-7565-B2FD-A8C3746B0A8E}"/>
              </a:ext>
            </a:extLst>
          </p:cNvPr>
          <p:cNvSpPr txBox="1"/>
          <p:nvPr/>
        </p:nvSpPr>
        <p:spPr bwMode="auto">
          <a:xfrm>
            <a:off x="1" y="506032"/>
            <a:ext cx="17340263" cy="3129896"/>
          </a:xfrm>
          <a:prstGeom prst="rect">
            <a:avLst/>
          </a:prstGeom>
          <a:solidFill>
            <a:srgbClr val="178CCB"/>
          </a:solidFill>
          <a:ln w="19050" algn="ctr">
            <a:noFill/>
            <a:miter lim="800000"/>
            <a:headEnd/>
            <a:tailEnd/>
          </a:ln>
        </p:spPr>
        <p:txBody>
          <a:bodyPr wrap="square" lIns="1005840" tIns="457200" rIns="1005840" bIns="457200" rtlCol="0">
            <a:spAutoFit/>
          </a:bodyPr>
          <a:lstStyle/>
          <a:p>
            <a:pPr defTabSz="1734033" rtl="0">
              <a:lnSpc>
                <a:spcPct val="114000"/>
              </a:lnSpc>
            </a:pPr>
            <a:r>
              <a:rPr lang="en-US" sz="3200" kern="1200" dirty="0">
                <a:solidFill>
                  <a:srgbClr val="FFFFFF"/>
                </a:solidFill>
                <a:latin typeface="Montserrat" panose="00000500000000000000" pitchFamily="2" charset="0"/>
                <a:ea typeface="+mn-ea"/>
                <a:cs typeface="+mn-cs"/>
              </a:rPr>
              <a:t>In this systematic review and meta-analysis of 32 studies including 63,181 participants from 16 countries, </a:t>
            </a:r>
            <a:r>
              <a:rPr lang="en-US" sz="3200" b="1" kern="1200" dirty="0">
                <a:solidFill>
                  <a:srgbClr val="002048"/>
                </a:solidFill>
                <a:latin typeface="Montserrat" panose="00000500000000000000" pitchFamily="2" charset="0"/>
                <a:ea typeface="+mn-ea"/>
                <a:cs typeface="+mn-cs"/>
              </a:rPr>
              <a:t>22% of children and adolescents had disordered eating</a:t>
            </a:r>
            <a:r>
              <a:rPr lang="en-US" sz="3200" kern="1200" dirty="0">
                <a:solidFill>
                  <a:srgbClr val="FFFFFF"/>
                </a:solidFill>
                <a:latin typeface="Montserrat" panose="00000500000000000000" pitchFamily="2" charset="0"/>
                <a:ea typeface="+mn-ea"/>
                <a:cs typeface="+mn-cs"/>
              </a:rPr>
              <a:t>. The proportion was further elevated among girls, older adolescents, and those with higher body mass index.</a:t>
            </a:r>
          </a:p>
        </p:txBody>
      </p:sp>
    </p:spTree>
    <p:extLst>
      <p:ext uri="{BB962C8B-B14F-4D97-AF65-F5344CB8AC3E}">
        <p14:creationId xmlns:p14="http://schemas.microsoft.com/office/powerpoint/2010/main" val="2756758389"/>
      </p:ext>
    </p:extLst>
  </p:cSld>
  <p:clrMapOvr>
    <a:masterClrMapping/>
  </p:clrMapOvr>
  <p:transition>
    <p:fade/>
  </p:transition>
</p:sld>
</file>

<file path=ppt/theme/_rels/theme7.xml.rels><?xml version="1.0" encoding="UTF-8" standalone="yes"?>
<Relationships xmlns="http://schemas.openxmlformats.org/package/2006/relationships"><Relationship Id="rId1" Type="http://schemas.openxmlformats.org/officeDocument/2006/relationships/image" Target="../media/image15.png"/></Relationships>
</file>

<file path=ppt/theme/theme1.xml><?xml version="1.0" encoding="utf-8"?>
<a:theme xmlns:a="http://schemas.openxmlformats.org/drawingml/2006/main" name="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test2" id="{24DA3907-1B0C-0B4F-8531-D21433304D1E}" vid="{5AF78529-A89B-1E41-BE10-0E2BEF66F84E}"/>
    </a:ext>
  </a:extLst>
</a:theme>
</file>

<file path=ppt/theme/theme2.xml><?xml version="1.0" encoding="utf-8"?>
<a:theme xmlns:a="http://schemas.openxmlformats.org/drawingml/2006/main" name="Minimalist Green Slides by Slidesgo">
  <a:themeElements>
    <a:clrScheme name="Simple Light">
      <a:dk1>
        <a:srgbClr val="000000"/>
      </a:dk1>
      <a:lt1>
        <a:srgbClr val="FFFFFF"/>
      </a:lt1>
      <a:dk2>
        <a:srgbClr val="A6BFA5"/>
      </a:dk2>
      <a:lt2>
        <a:srgbClr val="C9D8C8"/>
      </a:lt2>
      <a:accent1>
        <a:srgbClr val="161922"/>
      </a:accent1>
      <a:accent2>
        <a:srgbClr val="FFFFFF"/>
      </a:accent2>
      <a:accent3>
        <a:srgbClr val="A6BFA5"/>
      </a:accent3>
      <a:accent4>
        <a:srgbClr val="C9D8C8"/>
      </a:accent4>
      <a:accent5>
        <a:srgbClr val="000000"/>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Minimalist Green Slides by Slidesgo">
  <a:themeElements>
    <a:clrScheme name="Simple Light">
      <a:dk1>
        <a:srgbClr val="000000"/>
      </a:dk1>
      <a:lt1>
        <a:srgbClr val="FFFFFF"/>
      </a:lt1>
      <a:dk2>
        <a:srgbClr val="A6BFA5"/>
      </a:dk2>
      <a:lt2>
        <a:srgbClr val="C9D8C8"/>
      </a:lt2>
      <a:accent1>
        <a:srgbClr val="161922"/>
      </a:accent1>
      <a:accent2>
        <a:srgbClr val="FFFFFF"/>
      </a:accent2>
      <a:accent3>
        <a:srgbClr val="A6BFA5"/>
      </a:accent3>
      <a:accent4>
        <a:srgbClr val="C9D8C8"/>
      </a:accent4>
      <a:accent5>
        <a:srgbClr val="000000"/>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New_Template3">
  <a:themeElements>
    <a:clrScheme name="New_Template3">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Light"/>
        <a:ea typeface="Gill Sans Light"/>
        <a:cs typeface="Gill Sans Light"/>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dir="5400000" rotWithShape="0">
              <a:srgbClr val="000000">
                <a:alpha val="60000"/>
              </a:srgbClr>
            </a:outerShdw>
          </a:effectLst>
        </a:effectStyle>
        <a:effectStyle>
          <a:effectLst>
            <a:outerShdw blurRad="50800" dist="25400" dir="54000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6F6A5A"/>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5327</TotalTime>
  <Words>2082</Words>
  <Application>Microsoft Office PowerPoint</Application>
  <PresentationFormat>Custom</PresentationFormat>
  <Paragraphs>222</Paragraphs>
  <Slides>43</Slides>
  <Notes>37</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43</vt:i4>
      </vt:variant>
    </vt:vector>
  </HeadingPairs>
  <TitlesOfParts>
    <vt:vector size="62" baseType="lpstr">
      <vt:lpstr>.AppleSystemUIFont</vt:lpstr>
      <vt:lpstr>Arial</vt:lpstr>
      <vt:lpstr>Calibri</vt:lpstr>
      <vt:lpstr>Calibri Light</vt:lpstr>
      <vt:lpstr>Garamond</vt:lpstr>
      <vt:lpstr>Gill Sans</vt:lpstr>
      <vt:lpstr>Helvetica Neue</vt:lpstr>
      <vt:lpstr>Livvic</vt:lpstr>
      <vt:lpstr>Montserrat</vt:lpstr>
      <vt:lpstr>Playfair Display</vt:lpstr>
      <vt:lpstr>Playfair Display SemiBold</vt:lpstr>
      <vt:lpstr>Roboto Condensed Light</vt:lpstr>
      <vt:lpstr>Wingdings</vt:lpstr>
      <vt:lpstr>UCSF Contemporary</vt:lpstr>
      <vt:lpstr>Minimalist Green Slides by Slidesgo</vt:lpstr>
      <vt:lpstr>Office Theme</vt:lpstr>
      <vt:lpstr>1_Office Theme</vt:lpstr>
      <vt:lpstr>1_Minimalist Green Slides by Slidesgo</vt:lpstr>
      <vt:lpstr>2_Office Theme</vt:lpstr>
      <vt:lpstr>PowerPoint Presentation</vt:lpstr>
      <vt:lpstr>Disclaimers + Principles</vt:lpstr>
      <vt:lpstr>Outline</vt:lpstr>
      <vt:lpstr>What is healthy eating?</vt:lpstr>
      <vt:lpstr>PowerPoint Presentation</vt:lpstr>
      <vt:lpstr>What is disordered eating?</vt:lpstr>
      <vt:lpstr>Healthy eating and attitudes</vt:lpstr>
      <vt:lpstr>What is an eating disorder?</vt:lpstr>
      <vt:lpstr>PowerPoint Presentation</vt:lpstr>
      <vt:lpstr>The state of dieting</vt:lpstr>
      <vt:lpstr>PowerPoint Presentation</vt:lpstr>
      <vt:lpstr>PowerPoint Presentation</vt:lpstr>
      <vt:lpstr>PowerPoint Presentation</vt:lpstr>
      <vt:lpstr>Eating Disorder Myths</vt:lpstr>
      <vt:lpstr>PowerPoint Presentation</vt:lpstr>
      <vt:lpstr>PowerPoint Presentation</vt:lpstr>
      <vt:lpstr>PowerPoint Presentation</vt:lpstr>
      <vt:lpstr>Risk Factors</vt:lpstr>
      <vt:lpstr>Factors that increase risk</vt:lpstr>
      <vt:lpstr>Diet Culture</vt:lpstr>
      <vt:lpstr>PowerPoint Presentation</vt:lpstr>
      <vt:lpstr>Dieting has become normalized, but is NOT a NORMAL way of eating</vt:lpstr>
      <vt:lpstr>Dieting has become normalized, but is NOT a NORMAL way of eating</vt:lpstr>
      <vt:lpstr>What else is wrong with diets?</vt:lpstr>
      <vt:lpstr>What else is wrong with diets?</vt:lpstr>
      <vt:lpstr>Educate and dismantle</vt:lpstr>
      <vt:lpstr>Let’s take a moment for reflection on what you’ve just heard about diets and dieting</vt:lpstr>
      <vt:lpstr>Many risk factors can be changed!</vt:lpstr>
      <vt:lpstr>Principles &amp; Pointers </vt:lpstr>
      <vt:lpstr>Principles &amp; Pointers </vt:lpstr>
      <vt:lpstr>Practice Body Respect</vt:lpstr>
      <vt:lpstr>Responding to “fat” or “diet” talk</vt:lpstr>
      <vt:lpstr>Early Warning Signs</vt:lpstr>
      <vt:lpstr>Later Signs</vt:lpstr>
      <vt:lpstr>Medical complications</vt:lpstr>
      <vt:lpstr>Emotional/cognitive consequences</vt:lpstr>
      <vt:lpstr>How to know when it’s a problem</vt:lpstr>
      <vt:lpstr>What can you do?</vt:lpstr>
      <vt:lpstr>What can you do?</vt:lpstr>
      <vt:lpstr>Parents are the best resource</vt:lpstr>
      <vt:lpstr>Resources</vt:lpstr>
      <vt:lpstr>Helpful Websites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every parent should know about eating disorders</dc:title>
  <dc:creator>Keyser, Jessica D</dc:creator>
  <cp:lastModifiedBy>Accurso, Erin C</cp:lastModifiedBy>
  <cp:revision>47</cp:revision>
  <dcterms:modified xsi:type="dcterms:W3CDTF">2023-05-23T16:54:34Z</dcterms:modified>
</cp:coreProperties>
</file>